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4" b="47575"/>
          <a:stretch>
            <a:fillRect/>
          </a:stretch>
        </p:blipFill>
        <p:spPr>
          <a:xfrm>
            <a:off x="3143885" y="3017520"/>
            <a:ext cx="6024880" cy="8235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8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3123" y="2349108"/>
            <a:ext cx="39037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7909" y="2349108"/>
            <a:ext cx="399899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173" y="2349108"/>
            <a:ext cx="399898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3121428"/>
            <a:ext cx="399899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7002" y="3121428"/>
            <a:ext cx="399899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1788" y="3121428"/>
            <a:ext cx="399899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7455" y="4828160"/>
            <a:ext cx="409420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0176" y="4913973"/>
            <a:ext cx="342770" cy="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21460" y="4828160"/>
            <a:ext cx="228513" cy="23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11738" y="4828160"/>
            <a:ext cx="390377" cy="2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0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455" y="2177676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2177676"/>
            <a:ext cx="22851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92695" y="2177676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7745" y="2931160"/>
            <a:ext cx="40005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26285" y="2912110"/>
            <a:ext cx="3968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3674948"/>
            <a:ext cx="352292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550" y="2871470"/>
            <a:ext cx="200279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60575"/>
            <a:ext cx="482600" cy="482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405" y="2832735"/>
            <a:ext cx="511175" cy="51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444426"/>
            <a:ext cx="2323224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3576" y="5673524"/>
            <a:ext cx="2332745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8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2043345"/>
            <a:ext cx="4827355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3249" y="2672144"/>
            <a:ext cx="2332745" cy="30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7329" y="2662617"/>
            <a:ext cx="2113753" cy="34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0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159147"/>
            <a:ext cx="228513" cy="25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2168690"/>
            <a:ext cx="218992" cy="24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