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4530"/>
            <a:ext cx="11340000" cy="1167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196340"/>
            <a:ext cx="985012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5462582"/>
            <a:ext cx="361813" cy="29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408108"/>
            <a:ext cx="228513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3408108"/>
            <a:ext cx="218992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8790" y="3408108"/>
            <a:ext cx="228513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1763" y="4581232"/>
            <a:ext cx="390377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362" y="4581232"/>
            <a:ext cx="218992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6221" y="4581232"/>
            <a:ext cx="361813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