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29" b="48850"/>
          <a:stretch>
            <a:fillRect/>
          </a:stretch>
        </p:blipFill>
        <p:spPr>
          <a:xfrm>
            <a:off x="3359785" y="2996565"/>
            <a:ext cx="5470578" cy="8227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4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613953"/>
            <a:ext cx="2323224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92" y="4623476"/>
            <a:ext cx="2504130" cy="30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7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2434217"/>
            <a:ext cx="2504130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58488" y="4435365"/>
            <a:ext cx="2332745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7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996838"/>
            <a:ext cx="409420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4645769"/>
            <a:ext cx="2332745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07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4021488"/>
            <a:ext cx="2332745" cy="295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3992844"/>
            <a:ext cx="3932342" cy="3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