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831185"/>
            <a:ext cx="11340000" cy="11951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0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4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4661668"/>
            <a:ext cx="399899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4661668"/>
            <a:ext cx="218992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433" y="4661668"/>
            <a:ext cx="228513" cy="24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1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5814613"/>
            <a:ext cx="39037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5814613"/>
            <a:ext cx="39037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5814613"/>
            <a:ext cx="218992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0428" y="5814613"/>
            <a:ext cx="390377" cy="24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6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1453297"/>
            <a:ext cx="723627" cy="3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1453297"/>
            <a:ext cx="742670" cy="32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6700" y="2179407"/>
            <a:ext cx="390377" cy="248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