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6" b="36061"/>
          <a:stretch>
            <a:fillRect/>
          </a:stretch>
        </p:blipFill>
        <p:spPr>
          <a:xfrm>
            <a:off x="3359785" y="2924810"/>
            <a:ext cx="5575097" cy="103871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22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05591" y="1405195"/>
            <a:ext cx="2475566" cy="3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40403" y="2454221"/>
            <a:ext cx="228513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16372" y="2454221"/>
            <a:ext cx="218992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63324" y="2454221"/>
            <a:ext cx="390377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05944" y="2454221"/>
            <a:ext cx="218992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62418" y="2454221"/>
            <a:ext cx="380856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05037" y="2454221"/>
            <a:ext cx="218992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40403" y="3255295"/>
            <a:ext cx="228513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16372" y="3255295"/>
            <a:ext cx="218992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63324" y="3255295"/>
            <a:ext cx="371335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05944" y="3255295"/>
            <a:ext cx="218992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662418" y="3255295"/>
            <a:ext cx="380856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605037" y="3255295"/>
            <a:ext cx="218992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540403" y="4056370"/>
            <a:ext cx="228513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416372" y="4056370"/>
            <a:ext cx="218992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139496" y="4056370"/>
            <a:ext cx="218992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005944" y="4056370"/>
            <a:ext cx="228513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662418" y="4056370"/>
            <a:ext cx="390377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595516" y="4056370"/>
            <a:ext cx="228513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9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16523" y="2465902"/>
            <a:ext cx="218992" cy="23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1309" y="2456349"/>
            <a:ext cx="390377" cy="24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1838" y="2456349"/>
            <a:ext cx="390377" cy="24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16523" y="3258809"/>
            <a:ext cx="228513" cy="24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96574" y="3258809"/>
            <a:ext cx="228513" cy="24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71838" y="3258809"/>
            <a:ext cx="399899" cy="24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06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2853293"/>
            <a:ext cx="218992" cy="25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2780" y="2834005"/>
            <a:ext cx="307340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73753" y="2853293"/>
            <a:ext cx="228513" cy="25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73551" y="2862821"/>
            <a:ext cx="380856" cy="24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8790" y="4301553"/>
            <a:ext cx="390377" cy="24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1985" y="4368165"/>
            <a:ext cx="33337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83274" y="4301553"/>
            <a:ext cx="218992" cy="24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49722" y="4301553"/>
            <a:ext cx="218992" cy="24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99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2730638"/>
            <a:ext cx="3932342" cy="343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327" y="3369529"/>
            <a:ext cx="4265591" cy="343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55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9748" y="2923497"/>
            <a:ext cx="228513" cy="24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35717" y="2923497"/>
            <a:ext cx="218992" cy="24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68362" y="2923497"/>
            <a:ext cx="228513" cy="24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34811" y="2923497"/>
            <a:ext cx="228513" cy="24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67455" y="2923497"/>
            <a:ext cx="218992" cy="24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33904" y="2923497"/>
            <a:ext cx="228513" cy="24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2025-01-14T13:12:12Z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