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924530"/>
            <a:ext cx="11340000" cy="123042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2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11284" y="3056218"/>
            <a:ext cx="333249" cy="2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38639" y="3056218"/>
            <a:ext cx="333248" cy="2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1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2594" y="1385960"/>
            <a:ext cx="885491" cy="342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284" y="2071908"/>
            <a:ext cx="399899" cy="342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6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002" y="1385969"/>
            <a:ext cx="399899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058"/>
          <a:stretch>
            <a:fillRect/>
          </a:stretch>
        </p:blipFill>
        <p:spPr>
          <a:xfrm>
            <a:off x="360045" y="1224280"/>
            <a:ext cx="11339830" cy="6930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060575"/>
            <a:ext cx="10132695" cy="304038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6193155" y="2799080"/>
            <a:ext cx="1343025" cy="629920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240145" y="2799080"/>
            <a:ext cx="1151890" cy="701675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929370" y="2853055"/>
            <a:ext cx="1343025" cy="629920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8976360" y="2853055"/>
            <a:ext cx="1151890" cy="701675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2025-01-14T16:02:16Z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