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 b="39850"/>
          <a:stretch>
            <a:fillRect/>
          </a:stretch>
        </p:blipFill>
        <p:spPr>
          <a:xfrm>
            <a:off x="3201035" y="2996565"/>
            <a:ext cx="5790180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2329893"/>
            <a:ext cx="409420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4886" y="2329893"/>
            <a:ext cx="390377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2329893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755" y="2329893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8211" y="2329893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06146" y="2329893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9496" y="3349985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4886" y="3349985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82821" y="3349985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0755" y="3349985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68211" y="3349985"/>
            <a:ext cx="399899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25188" y="3349985"/>
            <a:ext cx="380856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8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2349824"/>
            <a:ext cx="36181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2342" y="2349824"/>
            <a:ext cx="36181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12" y="2349824"/>
            <a:ext cx="371335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9294" y="2349824"/>
            <a:ext cx="36181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15264" y="2349824"/>
            <a:ext cx="371335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319" y="2349824"/>
            <a:ext cx="361813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90780" y="2349824"/>
            <a:ext cx="371335" cy="21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2770" y="3027226"/>
            <a:ext cx="409420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7254" y="3027226"/>
            <a:ext cx="409420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16775" y="3761874"/>
            <a:ext cx="409420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97279" y="3761874"/>
            <a:ext cx="409420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10780" y="4506063"/>
            <a:ext cx="399899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531834"/>
            <a:ext cx="228513" cy="2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541380"/>
            <a:ext cx="228513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3022" y="2531834"/>
            <a:ext cx="218992" cy="2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0705" y="2531834"/>
            <a:ext cx="228513" cy="2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370" y="3333718"/>
            <a:ext cx="2466045" cy="34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33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1557268"/>
            <a:ext cx="409420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2787790"/>
            <a:ext cx="399899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3522009"/>
            <a:ext cx="218992" cy="2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