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1543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194435"/>
            <a:ext cx="10105390" cy="56635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3755" y="2276475"/>
            <a:ext cx="846455" cy="26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09635" y="3674110"/>
            <a:ext cx="810260" cy="28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13165" y="4940935"/>
            <a:ext cx="800100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00845" y="5842635"/>
            <a:ext cx="640715" cy="28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3662927"/>
            <a:ext cx="228513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3662927"/>
            <a:ext cx="399899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287" y="3672454"/>
            <a:ext cx="380856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010" y="3662927"/>
            <a:ext cx="399899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26246" y="4463200"/>
            <a:ext cx="399899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4584" y="4463200"/>
            <a:ext cx="409420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244" y="4463200"/>
            <a:ext cx="399899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19395" y="4463200"/>
            <a:ext cx="399899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6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2730574"/>
            <a:ext cx="399899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1910" y="4142105"/>
            <a:ext cx="40957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146" y="4141795"/>
            <a:ext cx="228513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06901" y="4141795"/>
            <a:ext cx="399899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7128" y="4094118"/>
            <a:ext cx="371335" cy="333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5465" y="4799729"/>
            <a:ext cx="399899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2141" y="6210950"/>
            <a:ext cx="409420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78965" y="6177915"/>
            <a:ext cx="30607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6146" y="6210950"/>
            <a:ext cx="228513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06901" y="6210950"/>
            <a:ext cx="371335" cy="23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206649" y="6163274"/>
            <a:ext cx="361813" cy="31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0865" y="4180205"/>
            <a:ext cx="344170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