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30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1" b="36530"/>
          <a:stretch>
            <a:fillRect/>
          </a:stretch>
        </p:blipFill>
        <p:spPr>
          <a:xfrm>
            <a:off x="988695" y="2996565"/>
            <a:ext cx="10214610" cy="7543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518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530" y="1917065"/>
            <a:ext cx="6672263" cy="322040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615" y="2997200"/>
            <a:ext cx="2328863" cy="877252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5173345" y="2604135"/>
            <a:ext cx="1642745" cy="1760855"/>
          </a:xfrm>
          <a:prstGeom prst="line">
            <a:avLst/>
          </a:prstGeom>
          <a:ln>
            <a:solidFill>
              <a:srgbClr val="F402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816090" y="2604135"/>
            <a:ext cx="1642745" cy="1760855"/>
          </a:xfrm>
          <a:prstGeom prst="line">
            <a:avLst/>
          </a:prstGeom>
          <a:ln>
            <a:solidFill>
              <a:srgbClr val="F402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8760460" y="2637155"/>
            <a:ext cx="1642745" cy="1760855"/>
          </a:xfrm>
          <a:prstGeom prst="line">
            <a:avLst/>
          </a:prstGeom>
          <a:ln>
            <a:solidFill>
              <a:srgbClr val="F402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5015865" y="2708910"/>
            <a:ext cx="5184140" cy="1656080"/>
          </a:xfrm>
          <a:prstGeom prst="line">
            <a:avLst/>
          </a:prstGeom>
          <a:ln>
            <a:solidFill>
              <a:srgbClr val="F402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914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49168" y="1424549"/>
            <a:ext cx="399899" cy="257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91133" y="1424549"/>
            <a:ext cx="409420" cy="257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35566" y="2150349"/>
            <a:ext cx="399899" cy="248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14408" y="2150349"/>
            <a:ext cx="523677" cy="248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0806" y="2809299"/>
            <a:ext cx="3599093" cy="267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53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66952" y="2757640"/>
            <a:ext cx="695062" cy="314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57430" y="3329182"/>
            <a:ext cx="695062" cy="257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880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00654" y="3016129"/>
            <a:ext cx="342770" cy="324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59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49571" y="2817378"/>
            <a:ext cx="571284" cy="257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11838" y="3074990"/>
            <a:ext cx="590327" cy="190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34962" y="3323061"/>
            <a:ext cx="580806" cy="257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2025-01-14T13:50:49Z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