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80385"/>
            <a:ext cx="11340000" cy="12385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4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11910" y="3662045"/>
            <a:ext cx="36004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16624" y="3662172"/>
            <a:ext cx="218992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3073" y="3671696"/>
            <a:ext cx="218992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1655" y="3662045"/>
            <a:ext cx="36893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6649" y="3671696"/>
            <a:ext cx="228513" cy="2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098" y="3662172"/>
            <a:ext cx="228514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64360" y="3662045"/>
            <a:ext cx="305435" cy="24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4895" y="3686175"/>
            <a:ext cx="341630" cy="22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animBg="1"/>
      <p:bldP spid="2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7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3423712"/>
            <a:ext cx="399899" cy="3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3423712"/>
            <a:ext cx="399899" cy="3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76826" y="3433234"/>
            <a:ext cx="1799546" cy="3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813" y="4080769"/>
            <a:ext cx="733148" cy="3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59193" y="4109336"/>
            <a:ext cx="2132795" cy="28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5790" y="4728210"/>
            <a:ext cx="937133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80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2121014"/>
            <a:ext cx="228513" cy="2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2130557"/>
            <a:ext cx="218992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14659" y="2121014"/>
            <a:ext cx="218992" cy="2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0277" y="3666932"/>
            <a:ext cx="342770" cy="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24735" y="3666932"/>
            <a:ext cx="333249" cy="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10075" y="3666932"/>
            <a:ext cx="342770" cy="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5340" y="4420806"/>
            <a:ext cx="333249" cy="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30277" y="4420806"/>
            <a:ext cx="342770" cy="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29168" y="4420806"/>
            <a:ext cx="342770" cy="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165" y="3429000"/>
            <a:ext cx="514985" cy="514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080" y="4187190"/>
            <a:ext cx="514985" cy="51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50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2082502"/>
            <a:ext cx="228513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7455" y="2082502"/>
            <a:ext cx="218992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047" y="2082502"/>
            <a:ext cx="228513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73753" y="2721610"/>
            <a:ext cx="228513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7455" y="2721610"/>
            <a:ext cx="228513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662" y="2721610"/>
            <a:ext cx="218992" cy="2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7758" y="3971209"/>
            <a:ext cx="704584" cy="2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6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3150549"/>
            <a:ext cx="390377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198" y="4218735"/>
            <a:ext cx="228513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72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78740" y="2843929"/>
            <a:ext cx="228513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2843929"/>
            <a:ext cx="21899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410" y="2843929"/>
            <a:ext cx="21899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1460" y="3587191"/>
            <a:ext cx="218992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01612" y="3587191"/>
            <a:ext cx="390377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00654" y="3587191"/>
            <a:ext cx="380856" cy="2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2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03149"/>
            <a:ext cx="228513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3148" y="2103149"/>
            <a:ext cx="218992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0579" y="2112705"/>
            <a:ext cx="228513" cy="2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8438" y="2112705"/>
            <a:ext cx="228513" cy="2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2896295"/>
            <a:ext cx="228513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96977" y="2896295"/>
            <a:ext cx="380856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15314" y="2896295"/>
            <a:ext cx="390377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43173" y="2896295"/>
            <a:ext cx="380855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45" y="3428720"/>
            <a:ext cx="11340000" cy="706203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859450" y="3638672"/>
            <a:ext cx="390377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06351" y="3638672"/>
            <a:ext cx="218992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29424" y="3638672"/>
            <a:ext cx="390377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52548" y="3638672"/>
            <a:ext cx="218992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6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2378573"/>
            <a:ext cx="199949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2378573"/>
            <a:ext cx="199949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216" y="2388115"/>
            <a:ext cx="342770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54357" y="3285056"/>
            <a:ext cx="209471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2569" y="3285056"/>
            <a:ext cx="342770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77430" y="3304140"/>
            <a:ext cx="209471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0428" y="3294598"/>
            <a:ext cx="333249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43425" y="3304140"/>
            <a:ext cx="209471" cy="2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12191" y="4038715"/>
            <a:ext cx="218992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39" y="4038715"/>
            <a:ext cx="218992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8916" y="4038715"/>
            <a:ext cx="390377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7657" y="4038715"/>
            <a:ext cx="390377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9798" y="4038715"/>
            <a:ext cx="218992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06246" y="4038715"/>
            <a:ext cx="218992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53400" y="4048257"/>
            <a:ext cx="390377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77078" y="4134129"/>
            <a:ext cx="342769" cy="4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48362" y="4048257"/>
            <a:ext cx="228513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14811" y="4048257"/>
            <a:ext cx="228513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2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88161" y="3511105"/>
            <a:ext cx="228513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473" y="3511105"/>
            <a:ext cx="218992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3520634"/>
            <a:ext cx="380856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53501" y="3511105"/>
            <a:ext cx="390377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7178" y="3606401"/>
            <a:ext cx="342770" cy="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8463" y="3520634"/>
            <a:ext cx="218992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4911" y="3520634"/>
            <a:ext cx="228513" cy="2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3372485"/>
            <a:ext cx="514985" cy="51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