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35072"/>
          <a:stretch>
            <a:fillRect/>
          </a:stretch>
        </p:blipFill>
        <p:spPr>
          <a:xfrm>
            <a:off x="3503295" y="2908935"/>
            <a:ext cx="5150998" cy="10403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1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2817161"/>
            <a:ext cx="199949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2569" y="2826701"/>
            <a:ext cx="209471" cy="20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2" y="2826701"/>
            <a:ext cx="199949" cy="20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76473" y="2817161"/>
            <a:ext cx="209471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0831" y="4162286"/>
            <a:ext cx="199949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2090" y="4162286"/>
            <a:ext cx="209471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39042" y="4162286"/>
            <a:ext cx="199949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66952" y="4162286"/>
            <a:ext cx="209471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83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01712" y="2303845"/>
            <a:ext cx="352292" cy="32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2303845"/>
            <a:ext cx="342769" cy="324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1712" y="3192567"/>
            <a:ext cx="352292" cy="3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15264" y="3192567"/>
            <a:ext cx="342770" cy="33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1443637"/>
            <a:ext cx="2142317" cy="33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3000202"/>
            <a:ext cx="2132795" cy="286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82619" y="1414608"/>
            <a:ext cx="1780503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2968065"/>
            <a:ext cx="2151838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9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3073710"/>
            <a:ext cx="199949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370" y="3741131"/>
            <a:ext cx="190428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77581" y="3741131"/>
            <a:ext cx="209471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39848" y="4399017"/>
            <a:ext cx="199949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581" y="4399017"/>
            <a:ext cx="209471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24836" y="4408552"/>
            <a:ext cx="209471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