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852775"/>
            <a:ext cx="11340000" cy="127659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46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73098" y="2015044"/>
            <a:ext cx="390377" cy="247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00251" y="2015044"/>
            <a:ext cx="390377" cy="247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40503" y="2605944"/>
            <a:ext cx="380856" cy="247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73098" y="3987889"/>
            <a:ext cx="380856" cy="247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62115" y="3987889"/>
            <a:ext cx="218992" cy="247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68664" y="4569259"/>
            <a:ext cx="390377" cy="247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38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71687" y="2014852"/>
            <a:ext cx="399899" cy="343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90730" y="3777595"/>
            <a:ext cx="390377" cy="333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0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83123" y="5579441"/>
            <a:ext cx="342770" cy="324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62619" y="5579441"/>
            <a:ext cx="352291" cy="324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98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1070" y="2654935"/>
            <a:ext cx="10759440" cy="125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2025-01-14T13:56:58Z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