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39552"/>
          <a:stretch>
            <a:fillRect/>
          </a:stretch>
        </p:blipFill>
        <p:spPr>
          <a:xfrm>
            <a:off x="3359785" y="2996565"/>
            <a:ext cx="5362694" cy="9308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3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914573"/>
            <a:ext cx="209471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2914573"/>
            <a:ext cx="209471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1234" y="2914573"/>
            <a:ext cx="342770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9219" y="3411238"/>
            <a:ext cx="342770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748" y="3411238"/>
            <a:ext cx="352292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8740" y="3411238"/>
            <a:ext cx="209471" cy="21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8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287905"/>
            <a:ext cx="514985" cy="514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287905"/>
            <a:ext cx="514985" cy="51498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287905"/>
            <a:ext cx="526415" cy="52641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3171190"/>
            <a:ext cx="514985" cy="514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171190"/>
            <a:ext cx="514985" cy="514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3171825"/>
            <a:ext cx="537845" cy="537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2795772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0982" y="3795991"/>
            <a:ext cx="22851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884" y="3795991"/>
            <a:ext cx="21899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15969" y="4643796"/>
            <a:ext cx="228513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8780" y="4605655"/>
            <a:ext cx="32067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44282" y="4634270"/>
            <a:ext cx="218992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34559" y="4634270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2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87265" y="3616325"/>
            <a:ext cx="41021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2418" y="3626076"/>
            <a:ext cx="228513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387" y="3616544"/>
            <a:ext cx="218992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4155" y="3644900"/>
            <a:ext cx="319405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t="5575"/>
          <a:stretch>
            <a:fillRect/>
          </a:stretch>
        </p:blipFill>
        <p:spPr>
          <a:xfrm>
            <a:off x="911860" y="1268730"/>
            <a:ext cx="9236075" cy="1215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2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58438" y="2653005"/>
            <a:ext cx="352291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3196028"/>
            <a:ext cx="199949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