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72080"/>
            <a:ext cx="11340000" cy="2580359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415145" y="3714750"/>
            <a:ext cx="2303145" cy="115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14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3396123"/>
            <a:ext cx="218992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78186" y="3396123"/>
            <a:ext cx="228513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8880" y="3395980"/>
            <a:ext cx="26543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62185" y="3395980"/>
            <a:ext cx="254635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92425" y="3996055"/>
            <a:ext cx="50482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67470" y="3996055"/>
            <a:ext cx="49530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95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82921" y="2004949"/>
            <a:ext cx="380856" cy="30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2166" y="2043044"/>
            <a:ext cx="228513" cy="24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19848" y="2128758"/>
            <a:ext cx="352292" cy="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7078" y="2633519"/>
            <a:ext cx="399899" cy="24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38992" y="2633519"/>
            <a:ext cx="399899" cy="24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30680" y="3223993"/>
            <a:ext cx="228513" cy="25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06045" y="3223993"/>
            <a:ext cx="190428" cy="24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30881" y="3814467"/>
            <a:ext cx="1999496" cy="276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67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0985" y="3772535"/>
            <a:ext cx="42608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73450" y="3772535"/>
            <a:ext cx="41656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67880" y="3782060"/>
            <a:ext cx="42608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0345" y="3772535"/>
            <a:ext cx="41656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3641090"/>
            <a:ext cx="518795" cy="5187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2440" y="3644900"/>
            <a:ext cx="518795" cy="518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6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67758" y="1462305"/>
            <a:ext cx="342770" cy="171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062" y="2653831"/>
            <a:ext cx="1399647" cy="32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798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1220" y="2082165"/>
            <a:ext cx="1428115" cy="105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39697" y="3350957"/>
            <a:ext cx="399899" cy="247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