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212625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9264015" y="3573145"/>
            <a:ext cx="2641600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6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7345" y="1139190"/>
            <a:ext cx="268922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7229" y="3529579"/>
            <a:ext cx="39037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3526" y="3529579"/>
            <a:ext cx="390377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060575"/>
            <a:ext cx="5382160" cy="127854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060575"/>
            <a:ext cx="4393692" cy="1272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5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2693293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87304" y="2702834"/>
            <a:ext cx="390377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9949" y="2693293"/>
            <a:ext cx="3713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43073" y="2693293"/>
            <a:ext cx="380856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7581" y="3580593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20705" y="3580593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53350" y="3580593"/>
            <a:ext cx="3713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76473" y="3580593"/>
            <a:ext cx="380856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3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41" y="3945392"/>
            <a:ext cx="333249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6775" y="3945392"/>
            <a:ext cx="323727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3945392"/>
            <a:ext cx="333249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9244" y="3945392"/>
            <a:ext cx="333249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30478" y="3945392"/>
            <a:ext cx="323727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9345" y="3945392"/>
            <a:ext cx="295164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10579" y="3945392"/>
            <a:ext cx="314205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81813" y="3945392"/>
            <a:ext cx="323727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53047" y="3945392"/>
            <a:ext cx="333248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24282" y="3945392"/>
            <a:ext cx="333248" cy="21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9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72644" y="1548389"/>
            <a:ext cx="209471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1987269"/>
            <a:ext cx="209471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7002" y="2426149"/>
            <a:ext cx="352291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7455" y="3332531"/>
            <a:ext cx="228513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65420" y="3303905"/>
            <a:ext cx="30416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15768" y="3332531"/>
            <a:ext cx="228513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15566" y="3332531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34962" y="1471944"/>
            <a:ext cx="380856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