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7" r:id="rId4"/>
    <p:sldId id="346" r:id="rId5"/>
    <p:sldId id="345" r:id="rId6"/>
    <p:sldId id="343" r:id="rId7"/>
    <p:sldId id="341" r:id="rId8"/>
    <p:sldId id="337" r:id="rId9"/>
    <p:sldId id="336" r:id="rId10"/>
    <p:sldId id="335" r:id="rId11"/>
    <p:sldId id="333" r:id="rId12"/>
    <p:sldId id="332" r:id="rId13"/>
    <p:sldId id="331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 b="-16500"/>
          <a:stretch>
            <a:fillRect/>
          </a:stretch>
        </p:blipFill>
        <p:spPr>
          <a:xfrm>
            <a:off x="2979420" y="2853055"/>
            <a:ext cx="6233663" cy="10396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8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5114485"/>
            <a:ext cx="238035" cy="266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82972" y="5114485"/>
            <a:ext cx="228513" cy="266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5138" y="5114485"/>
            <a:ext cx="238035" cy="266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8463" y="5124021"/>
            <a:ext cx="238035" cy="25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62267" y="5114485"/>
            <a:ext cx="238035" cy="266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8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3753" y="1424245"/>
            <a:ext cx="238035" cy="25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919" y="1424245"/>
            <a:ext cx="238035" cy="25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9697" y="1424245"/>
            <a:ext cx="238035" cy="25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3098" y="2721074"/>
            <a:ext cx="238035" cy="266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856" y="3970225"/>
            <a:ext cx="7521914" cy="362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813" y="4647246"/>
            <a:ext cx="2104231" cy="32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899" y="5276589"/>
            <a:ext cx="2247052" cy="362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945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27"/>
          <a:stretch>
            <a:fillRect/>
          </a:stretch>
        </p:blipFill>
        <p:spPr>
          <a:xfrm>
            <a:off x="1918970" y="1932940"/>
            <a:ext cx="8409305" cy="29914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5084800"/>
            <a:ext cx="11340000" cy="16386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3620" y="6018530"/>
            <a:ext cx="118046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75175" y="6018530"/>
            <a:ext cx="117094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7205" y="6018530"/>
            <a:ext cx="231394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73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0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5869" y="2711259"/>
            <a:ext cx="228513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5264" y="2711259"/>
            <a:ext cx="228513" cy="266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8967" y="2711259"/>
            <a:ext cx="409420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24534" y="2711259"/>
            <a:ext cx="238035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4285" y="5457190"/>
            <a:ext cx="115189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3900" y="5457190"/>
            <a:ext cx="153289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49240" y="5457190"/>
            <a:ext cx="2294890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76945" y="5457190"/>
            <a:ext cx="77152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67657" y="6276867"/>
            <a:ext cx="409420" cy="25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79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54365" y="2666365"/>
            <a:ext cx="594995" cy="22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9300" y="5752465"/>
            <a:ext cx="41402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0060" y="5761990"/>
            <a:ext cx="39624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41770" y="5761990"/>
            <a:ext cx="41402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12530" y="5752465"/>
            <a:ext cx="39624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7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6045" y="1424274"/>
            <a:ext cx="780755" cy="35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7607" y="2206298"/>
            <a:ext cx="752191" cy="32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9280" y="2205990"/>
            <a:ext cx="814070" cy="39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8564" y="2826195"/>
            <a:ext cx="409420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1209" y="2816658"/>
            <a:ext cx="418942" cy="267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2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0554" y="6225827"/>
            <a:ext cx="228513" cy="2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4357" y="6225827"/>
            <a:ext cx="238035" cy="2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8161" y="6216300"/>
            <a:ext cx="238035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1486" y="6225827"/>
            <a:ext cx="228514" cy="25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14811" y="6216300"/>
            <a:ext cx="228513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4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3253764"/>
            <a:ext cx="238035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5743" y="3253764"/>
            <a:ext cx="228513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5138" y="3253764"/>
            <a:ext cx="228513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293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980" y="2060575"/>
            <a:ext cx="9449753" cy="23431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>
            <a:off x="1559560" y="2637155"/>
            <a:ext cx="3023870" cy="115189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2855595" y="2564765"/>
            <a:ext cx="3888105" cy="1296035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655820" y="2564765"/>
            <a:ext cx="0" cy="1152525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727575" y="2637155"/>
            <a:ext cx="1420495" cy="126365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871720" y="2564765"/>
            <a:ext cx="3168015" cy="1368425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463790" y="2564765"/>
            <a:ext cx="2232025" cy="122428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670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095" y="1988820"/>
            <a:ext cx="10418063" cy="216408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151630" y="2204720"/>
            <a:ext cx="1151890" cy="792480"/>
          </a:xfrm>
          <a:prstGeom prst="ellipse">
            <a:avLst/>
          </a:prstGeom>
          <a:noFill/>
          <a:ln>
            <a:solidFill>
              <a:srgbClr val="EC018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543925" y="2132965"/>
            <a:ext cx="809625" cy="792480"/>
          </a:xfrm>
          <a:prstGeom prst="ellipse">
            <a:avLst/>
          </a:prstGeom>
          <a:noFill/>
          <a:ln>
            <a:solidFill>
              <a:srgbClr val="EC018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079240" y="3284855"/>
            <a:ext cx="1151890" cy="792480"/>
          </a:xfrm>
          <a:prstGeom prst="ellipse">
            <a:avLst/>
          </a:prstGeom>
          <a:noFill/>
          <a:ln>
            <a:solidFill>
              <a:srgbClr val="EC018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878445" y="3284855"/>
            <a:ext cx="737235" cy="792480"/>
          </a:xfrm>
          <a:prstGeom prst="ellipse">
            <a:avLst/>
          </a:prstGeom>
          <a:noFill/>
          <a:ln>
            <a:solidFill>
              <a:srgbClr val="EC018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0905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/>
          <a:stretch>
            <a:fillRect/>
          </a:stretch>
        </p:blipFill>
        <p:spPr>
          <a:xfrm>
            <a:off x="3575685" y="1772920"/>
            <a:ext cx="4879340" cy="17538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500475"/>
            <a:ext cx="11340000" cy="696061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70"/>
          <a:stretch>
            <a:fillRect/>
          </a:stretch>
        </p:blipFill>
        <p:spPr>
          <a:xfrm>
            <a:off x="3121660" y="4076700"/>
            <a:ext cx="5787390" cy="26784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1660" y="4149090"/>
            <a:ext cx="5586730" cy="248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9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06750" y="3046995"/>
            <a:ext cx="238035" cy="26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833" y="3056539"/>
            <a:ext cx="238035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8916" y="3056539"/>
            <a:ext cx="228513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0000" y="3046995"/>
            <a:ext cx="238035" cy="26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91083" y="3056539"/>
            <a:ext cx="238035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2619" y="3886909"/>
            <a:ext cx="761712" cy="32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82569" y="3877364"/>
            <a:ext cx="799798" cy="343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77229" y="3867820"/>
            <a:ext cx="780755" cy="36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2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5558800"/>
            <a:ext cx="418942" cy="26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0957" y="5568328"/>
            <a:ext cx="409420" cy="2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4231" y="5568328"/>
            <a:ext cx="409420" cy="2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3727" y="5558800"/>
            <a:ext cx="238035" cy="26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7052" y="5568328"/>
            <a:ext cx="228513" cy="2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7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1395893"/>
            <a:ext cx="790277" cy="36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7934" y="1405442"/>
            <a:ext cx="771235" cy="34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7657" y="2780588"/>
            <a:ext cx="409420" cy="267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4575"/>
            <a:ext cx="11340000" cy="131961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472997" y="3399324"/>
            <a:ext cx="1180654" cy="35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62821" y="4049569"/>
            <a:ext cx="742670" cy="35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2025-01-14T12:20:12Z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