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80385"/>
            <a:ext cx="11340000" cy="12032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72695" y="2262794"/>
            <a:ext cx="218992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30881" y="3044273"/>
            <a:ext cx="228513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637" y="3825752"/>
            <a:ext cx="218992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775" y="4559579"/>
            <a:ext cx="228513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63677" y="4559579"/>
            <a:ext cx="228513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05994" y="4550049"/>
            <a:ext cx="218992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9370" y="5436361"/>
            <a:ext cx="304685" cy="30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59175" y="2012315"/>
            <a:ext cx="77787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3626773"/>
            <a:ext cx="742670" cy="6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9874" y="3626773"/>
            <a:ext cx="742670" cy="6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1259" y="4809090"/>
            <a:ext cx="361813" cy="2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35" y="4809090"/>
            <a:ext cx="352292" cy="2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090" y="4809090"/>
            <a:ext cx="361812" cy="2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52745" y="4799555"/>
            <a:ext cx="371334" cy="3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3753" y="3477535"/>
            <a:ext cx="218992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894" y="3477535"/>
            <a:ext cx="218992" cy="24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9053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959848" y="4631285"/>
            <a:ext cx="3180151" cy="31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3832"/>
          <a:stretch>
            <a:fillRect/>
          </a:stretch>
        </p:blipFill>
        <p:spPr>
          <a:xfrm>
            <a:off x="1559560" y="2924810"/>
            <a:ext cx="1583690" cy="13455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39868" r="42487"/>
          <a:stretch>
            <a:fillRect/>
          </a:stretch>
        </p:blipFill>
        <p:spPr>
          <a:xfrm>
            <a:off x="5303520" y="2924810"/>
            <a:ext cx="1728470" cy="13455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79742"/>
          <a:stretch>
            <a:fillRect/>
          </a:stretch>
        </p:blipFill>
        <p:spPr>
          <a:xfrm>
            <a:off x="9048115" y="2924810"/>
            <a:ext cx="1984375" cy="1345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