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41400"/>
          <a:stretch>
            <a:fillRect/>
          </a:stretch>
        </p:blipFill>
        <p:spPr>
          <a:xfrm>
            <a:off x="3359785" y="2924810"/>
            <a:ext cx="5450840" cy="985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476" y="3472770"/>
            <a:ext cx="228513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8488" y="3491828"/>
            <a:ext cx="361813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6801" y="3472770"/>
            <a:ext cx="228513" cy="20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8463" y="3472770"/>
            <a:ext cx="228513" cy="2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0503" y="5874000"/>
            <a:ext cx="228513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7556" y="5874000"/>
            <a:ext cx="218992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34609" y="5874000"/>
            <a:ext cx="228513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2141" y="5874000"/>
            <a:ext cx="228513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33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8" r="26559"/>
          <a:stretch>
            <a:fillRect/>
          </a:stretch>
        </p:blipFill>
        <p:spPr>
          <a:xfrm>
            <a:off x="1919605" y="2132965"/>
            <a:ext cx="8328025" cy="31172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06" y="2921882"/>
            <a:ext cx="552241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7204" y="2921882"/>
            <a:ext cx="552241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6952" y="2921882"/>
            <a:ext cx="1075919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44332" y="2931421"/>
            <a:ext cx="228513" cy="23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0528" y="2921882"/>
            <a:ext cx="218992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1032" y="2921882"/>
            <a:ext cx="390377" cy="2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5969" y="3732669"/>
            <a:ext cx="733148" cy="32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68362" y="3723130"/>
            <a:ext cx="752191" cy="34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044282" y="4400376"/>
            <a:ext cx="723627" cy="32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8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2208086"/>
            <a:ext cx="399899" cy="34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