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52775"/>
            <a:ext cx="11340000" cy="13173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4094143"/>
            <a:ext cx="409420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994" y="4094143"/>
            <a:ext cx="399899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4659" y="4103678"/>
            <a:ext cx="399899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30680" y="4713941"/>
            <a:ext cx="228513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4382" y="4723477"/>
            <a:ext cx="218992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1284" y="4723477"/>
            <a:ext cx="218992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57682" y="5333740"/>
            <a:ext cx="399899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5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1443134"/>
            <a:ext cx="399899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838" y="1443134"/>
            <a:ext cx="399899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410" y="2052898"/>
            <a:ext cx="399899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5138" y="2662663"/>
            <a:ext cx="409420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59244" y="3882192"/>
            <a:ext cx="390377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7934" y="3882192"/>
            <a:ext cx="399899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06146" y="3882192"/>
            <a:ext cx="390377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9244" y="4491957"/>
            <a:ext cx="409420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77934" y="4501484"/>
            <a:ext cx="399899" cy="2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06146" y="4491957"/>
            <a:ext cx="399899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25642" y="5101722"/>
            <a:ext cx="218992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72947" y="5101722"/>
            <a:ext cx="399899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10680" y="5101722"/>
            <a:ext cx="390377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1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062311"/>
            <a:ext cx="390377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596" y="3900881"/>
            <a:ext cx="399899" cy="33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5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95969" y="1386475"/>
            <a:ext cx="390377" cy="33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8720"/>
            <a:ext cx="11340000" cy="155093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72544" y="3514882"/>
            <a:ext cx="399899" cy="34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5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1347826"/>
            <a:ext cx="399899" cy="34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150" y="3672205"/>
            <a:ext cx="45212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0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2721272"/>
            <a:ext cx="218992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2711735"/>
            <a:ext cx="409420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7" y="2721272"/>
            <a:ext cx="409420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8816" y="2711735"/>
            <a:ext cx="399899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7052" y="3455603"/>
            <a:ext cx="409420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4005" y="3455603"/>
            <a:ext cx="409420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0957" y="3455603"/>
            <a:ext cx="409420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47909" y="3455603"/>
            <a:ext cx="409420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16775" y="5506008"/>
            <a:ext cx="980705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25743" y="5506008"/>
            <a:ext cx="866448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20453" y="5506008"/>
            <a:ext cx="866448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224520" y="5534660"/>
            <a:ext cx="85661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09874" y="5506008"/>
            <a:ext cx="714105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6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2685" y="4185920"/>
            <a:ext cx="600075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3056457"/>
            <a:ext cx="218992" cy="24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6290" y="3629025"/>
            <a:ext cx="23749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