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31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32017"/>
          <a:stretch>
            <a:fillRect/>
          </a:stretch>
        </p:blipFill>
        <p:spPr>
          <a:xfrm>
            <a:off x="3448050" y="2876550"/>
            <a:ext cx="5295265" cy="10680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75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8820"/>
            <a:ext cx="10384155" cy="207168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408170" y="2753995"/>
            <a:ext cx="967740" cy="45910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583430" y="2780665"/>
            <a:ext cx="919480" cy="43243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952990" y="2826385"/>
            <a:ext cx="967740" cy="45910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128250" y="2853055"/>
            <a:ext cx="919480" cy="43243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2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64382" y="3555193"/>
            <a:ext cx="209471" cy="2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3555193"/>
            <a:ext cx="209471" cy="2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47909" y="3555193"/>
            <a:ext cx="161863" cy="2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1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060575"/>
            <a:ext cx="10761345" cy="2957513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582410" y="3068955"/>
            <a:ext cx="4554220" cy="108013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816090" y="3068955"/>
            <a:ext cx="1207135" cy="100774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543925" y="2997200"/>
            <a:ext cx="1207135" cy="100774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929495" y="3068955"/>
            <a:ext cx="1207135" cy="100774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1561" y="2463417"/>
            <a:ext cx="618891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1259" y="3035456"/>
            <a:ext cx="580805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4911" y="3912583"/>
            <a:ext cx="580806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19848" y="2359651"/>
            <a:ext cx="2913551" cy="26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605" y="2694305"/>
            <a:ext cx="381317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15555" y="3108325"/>
            <a:ext cx="368490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42769"/>
          <a:stretch>
            <a:fillRect/>
          </a:stretch>
        </p:blipFill>
        <p:spPr>
          <a:xfrm>
            <a:off x="623570" y="1988820"/>
            <a:ext cx="6480810" cy="2129155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695325" y="1988820"/>
            <a:ext cx="1800225" cy="208851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231765" y="1917065"/>
            <a:ext cx="1800225" cy="2088515"/>
          </a:xfrm>
          <a:prstGeom prst="ellipse">
            <a:avLst/>
          </a:prstGeom>
          <a:noFill/>
          <a:ln>
            <a:solidFill>
              <a:srgbClr val="F0018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  <p:bldP spid="11" grpId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2025-01-14T16:00:00Z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