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852140"/>
            <a:ext cx="11340000" cy="12494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1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745" y="3821430"/>
            <a:ext cx="408305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1460" y="3859245"/>
            <a:ext cx="228513" cy="24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1950" y="3820795"/>
            <a:ext cx="40005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1964" y="3821053"/>
            <a:ext cx="342770" cy="295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3945255"/>
            <a:ext cx="34290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30881" y="2140749"/>
            <a:ext cx="399899" cy="24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17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73947" t="57254"/>
          <a:stretch>
            <a:fillRect/>
          </a:stretch>
        </p:blipFill>
        <p:spPr>
          <a:xfrm>
            <a:off x="8251825" y="2818765"/>
            <a:ext cx="2613025" cy="5911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36784" t="53306" r="38803"/>
          <a:stretch>
            <a:fillRect/>
          </a:stretch>
        </p:blipFill>
        <p:spPr>
          <a:xfrm>
            <a:off x="4583430" y="2764155"/>
            <a:ext cx="2448560" cy="6457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54500" r="75967"/>
          <a:stretch>
            <a:fillRect/>
          </a:stretch>
        </p:blipFill>
        <p:spPr>
          <a:xfrm>
            <a:off x="903605" y="2780665"/>
            <a:ext cx="2410460" cy="6292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73739" b="59871"/>
          <a:stretch>
            <a:fillRect/>
          </a:stretch>
        </p:blipFill>
        <p:spPr>
          <a:xfrm>
            <a:off x="8256270" y="2022475"/>
            <a:ext cx="2633980" cy="5549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36575" t="-321" r="38297" b="58678"/>
          <a:stretch>
            <a:fillRect/>
          </a:stretch>
        </p:blipFill>
        <p:spPr>
          <a:xfrm>
            <a:off x="4511675" y="2001520"/>
            <a:ext cx="2520315" cy="5759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r="75461" b="57438"/>
          <a:stretch>
            <a:fillRect/>
          </a:stretch>
        </p:blipFill>
        <p:spPr>
          <a:xfrm>
            <a:off x="915035" y="1988820"/>
            <a:ext cx="2461260" cy="588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31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132965"/>
            <a:ext cx="514985" cy="514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010" y="2105025"/>
            <a:ext cx="542925" cy="5429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2132965"/>
            <a:ext cx="514985" cy="5149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2914015"/>
            <a:ext cx="514985" cy="514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7950" y="2914015"/>
            <a:ext cx="514985" cy="5149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2905760"/>
            <a:ext cx="523240" cy="52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4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866" y="2271428"/>
            <a:ext cx="399899" cy="2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818" y="2271428"/>
            <a:ext cx="399899" cy="2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249" y="2271428"/>
            <a:ext cx="409420" cy="2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09722" y="2271428"/>
            <a:ext cx="399899" cy="2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8866" y="3090327"/>
            <a:ext cx="399899" cy="2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15818" y="3090327"/>
            <a:ext cx="399899" cy="2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34156" y="3090327"/>
            <a:ext cx="399899" cy="2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00201" y="3090327"/>
            <a:ext cx="409420" cy="24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9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2695" y="2710475"/>
            <a:ext cx="399899" cy="34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0403" y="4054020"/>
            <a:ext cx="390377" cy="34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4987" y="5407094"/>
            <a:ext cx="399899" cy="33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24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3967769"/>
            <a:ext cx="409420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0035" y="4024630"/>
            <a:ext cx="34290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1460" y="3967769"/>
            <a:ext cx="228513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2695" y="3967769"/>
            <a:ext cx="409420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3400" y="3948715"/>
            <a:ext cx="361813" cy="2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9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060" y="2701290"/>
            <a:ext cx="389255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8060" y="2729597"/>
            <a:ext cx="399899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54508" y="2729597"/>
            <a:ext cx="399899" cy="247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44735" y="2691480"/>
            <a:ext cx="380856" cy="30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9060" y="4130675"/>
            <a:ext cx="39814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83274" y="4130374"/>
            <a:ext cx="218992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4508" y="4130374"/>
            <a:ext cx="399899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44735" y="4101787"/>
            <a:ext cx="380856" cy="2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92935" y="4220845"/>
            <a:ext cx="34290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6100" y="2586355"/>
            <a:ext cx="514985" cy="514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70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78488" y="4728303"/>
            <a:ext cx="4084685" cy="34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7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2053590"/>
            <a:ext cx="40830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83425" y="2053586"/>
            <a:ext cx="228513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4659" y="2053586"/>
            <a:ext cx="409420" cy="24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4886" y="2015445"/>
            <a:ext cx="390377" cy="30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292" y="3331341"/>
            <a:ext cx="5008261" cy="33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3249" y="3970218"/>
            <a:ext cx="2332745" cy="30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2129790"/>
            <a:ext cx="34290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2025-01-14T15:46:31Z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