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 b="39850"/>
          <a:stretch>
            <a:fillRect/>
          </a:stretch>
        </p:blipFill>
        <p:spPr>
          <a:xfrm>
            <a:off x="3719830" y="2924810"/>
            <a:ext cx="4800600" cy="8864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97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4181" y="1672732"/>
            <a:ext cx="409420" cy="25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9748" y="1682279"/>
            <a:ext cx="399899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6700" y="1672732"/>
            <a:ext cx="399899" cy="2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3652" y="1672732"/>
            <a:ext cx="399899" cy="25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92795" y="2608386"/>
            <a:ext cx="399899" cy="2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11133" y="2617933"/>
            <a:ext cx="409420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05793" y="2608386"/>
            <a:ext cx="399899" cy="2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33652" y="2617933"/>
            <a:ext cx="399899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64181" y="3544040"/>
            <a:ext cx="409420" cy="2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30226" y="3544040"/>
            <a:ext cx="409420" cy="2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05793" y="3544040"/>
            <a:ext cx="399899" cy="2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33652" y="3544040"/>
            <a:ext cx="399899" cy="24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814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287905"/>
            <a:ext cx="514985" cy="514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2276475"/>
            <a:ext cx="514985" cy="5264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2276475"/>
            <a:ext cx="514985" cy="5264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3171825"/>
            <a:ext cx="514985" cy="5149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3171825"/>
            <a:ext cx="514985" cy="5149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3171825"/>
            <a:ext cx="514985" cy="526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4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01763" y="2777688"/>
            <a:ext cx="409420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4005" y="2873006"/>
            <a:ext cx="333249" cy="4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0075" y="2777688"/>
            <a:ext cx="399899" cy="24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82216" y="2787220"/>
            <a:ext cx="228513" cy="23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77229" y="2758624"/>
            <a:ext cx="352292" cy="30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6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72795" y="1424440"/>
            <a:ext cx="2675516" cy="343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763" y="3056595"/>
            <a:ext cx="2504130" cy="27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3148" y="3018415"/>
            <a:ext cx="2113753" cy="343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4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1561" y="3225719"/>
            <a:ext cx="342770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0125" y="3225719"/>
            <a:ext cx="342770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9168" y="3225719"/>
            <a:ext cx="352291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6020" y="3902491"/>
            <a:ext cx="352292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1561" y="3902491"/>
            <a:ext cx="342770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07103" y="3902491"/>
            <a:ext cx="342770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35062" y="3902491"/>
            <a:ext cx="342770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30125" y="3902491"/>
            <a:ext cx="342770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06146" y="3902491"/>
            <a:ext cx="352292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43627" y="3902491"/>
            <a:ext cx="342769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29168" y="3902491"/>
            <a:ext cx="352291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014710" y="3902491"/>
            <a:ext cx="352291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12040" y="4588795"/>
            <a:ext cx="352292" cy="20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140251" y="4531603"/>
            <a:ext cx="361813" cy="22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520604" y="4588795"/>
            <a:ext cx="352292" cy="209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39294" y="4531603"/>
            <a:ext cx="371335" cy="22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319647" y="4588795"/>
            <a:ext cx="352291" cy="21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747858" y="4531603"/>
            <a:ext cx="361813" cy="22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69370" y="5360887"/>
            <a:ext cx="2113753" cy="324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2025-01-14T15:29:37Z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