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41400"/>
          <a:stretch>
            <a:fillRect/>
          </a:stretch>
        </p:blipFill>
        <p:spPr>
          <a:xfrm>
            <a:off x="3647440" y="2853055"/>
            <a:ext cx="4934387" cy="931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73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3722832"/>
            <a:ext cx="723627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165" y="4447540"/>
            <a:ext cx="78105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2694120"/>
            <a:ext cx="2113753" cy="34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204720"/>
            <a:ext cx="4715161" cy="13231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17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4433410"/>
            <a:ext cx="352292" cy="32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3022" y="6109541"/>
            <a:ext cx="3532443" cy="333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31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370" y="4313596"/>
            <a:ext cx="2113753" cy="31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493010"/>
            <a:ext cx="2000250" cy="13315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2327910"/>
            <a:ext cx="2000250" cy="1651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70" y="2501265"/>
            <a:ext cx="2000250" cy="1323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