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32" r:id="rId4"/>
    <p:sldId id="331" r:id="rId5"/>
    <p:sldId id="329" r:id="rId6"/>
    <p:sldId id="327" r:id="rId7"/>
    <p:sldId id="326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6" b="44480"/>
          <a:stretch>
            <a:fillRect/>
          </a:stretch>
        </p:blipFill>
        <p:spPr>
          <a:xfrm>
            <a:off x="2711450" y="2997200"/>
            <a:ext cx="681863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0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7405" y="2942285"/>
            <a:ext cx="218992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0302" y="2942285"/>
            <a:ext cx="228513" cy="23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3198" y="2932739"/>
            <a:ext cx="228513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86095" y="2942285"/>
            <a:ext cx="218992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4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060" y="2099945"/>
            <a:ext cx="10215563" cy="1328738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055370" y="2708910"/>
            <a:ext cx="1007745" cy="720090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159125" y="2688590"/>
            <a:ext cx="771525" cy="740410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799330" y="2637155"/>
            <a:ext cx="771525" cy="740410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836410" y="2709545"/>
            <a:ext cx="678815" cy="668020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256270" y="2637155"/>
            <a:ext cx="771525" cy="740410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552305" y="2637155"/>
            <a:ext cx="771525" cy="740410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111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132965"/>
            <a:ext cx="3626167" cy="24431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2060575"/>
            <a:ext cx="5689283" cy="259461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753100" y="3299460"/>
            <a:ext cx="4662805" cy="1065530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6023610" y="3299460"/>
            <a:ext cx="1296035" cy="92138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975725" y="3357245"/>
            <a:ext cx="0" cy="935990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319645" y="3299460"/>
            <a:ext cx="3168015" cy="1065530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6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34609" y="4286021"/>
            <a:ext cx="209471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4105" y="4295560"/>
            <a:ext cx="152342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2644" y="4295560"/>
            <a:ext cx="209471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6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2658515"/>
            <a:ext cx="152342" cy="21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2658515"/>
            <a:ext cx="228513" cy="21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53020" y="2658745"/>
            <a:ext cx="257810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7959" y="2658515"/>
            <a:ext cx="218992" cy="229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6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63173" y="1424277"/>
            <a:ext cx="2113753" cy="3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7039"/>
          <a:stretch>
            <a:fillRect/>
          </a:stretch>
        </p:blipFill>
        <p:spPr>
          <a:xfrm>
            <a:off x="982980" y="1988820"/>
            <a:ext cx="2446020" cy="13576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44748" r="41053"/>
          <a:stretch>
            <a:fillRect/>
          </a:stretch>
        </p:blipFill>
        <p:spPr>
          <a:xfrm>
            <a:off x="5447665" y="1988820"/>
            <a:ext cx="1512570" cy="13576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78708"/>
          <a:stretch>
            <a:fillRect/>
          </a:stretch>
        </p:blipFill>
        <p:spPr>
          <a:xfrm>
            <a:off x="8832215" y="1993265"/>
            <a:ext cx="2268220" cy="1357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2025-01-14T16:09:35Z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