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00325"/>
            <a:ext cx="11340000" cy="26129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415145" y="3441700"/>
            <a:ext cx="2431415" cy="136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360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17065"/>
            <a:ext cx="10441305" cy="156591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839470" y="2106930"/>
            <a:ext cx="1727835" cy="1393825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697480" y="2000885"/>
            <a:ext cx="1617980" cy="1453515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735955" y="2000885"/>
            <a:ext cx="1617980" cy="1453515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5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48261" y="1376593"/>
            <a:ext cx="1409168" cy="3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27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88820"/>
            <a:ext cx="10458450" cy="2173033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431540" y="2132965"/>
            <a:ext cx="981075" cy="953135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128250" y="2060575"/>
            <a:ext cx="981075" cy="953135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148840" y="3330575"/>
            <a:ext cx="1239520" cy="979805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183880" y="3330575"/>
            <a:ext cx="981075" cy="953135"/>
          </a:xfrm>
          <a:prstGeom prst="ellipse">
            <a:avLst/>
          </a:prstGeom>
          <a:noFill/>
          <a:ln>
            <a:solidFill>
              <a:srgbClr val="EC018B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6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3512159"/>
            <a:ext cx="1104483" cy="34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994" y="3512159"/>
            <a:ext cx="1104483" cy="34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9697" y="3512159"/>
            <a:ext cx="1456775" cy="34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5825" y="4085590"/>
            <a:ext cx="181864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505" y="4085590"/>
            <a:ext cx="181864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2385" y="5313680"/>
            <a:ext cx="559879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3098" y="6010066"/>
            <a:ext cx="2351788" cy="34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