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24530"/>
            <a:ext cx="11340000" cy="12412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6221" y="2176201"/>
            <a:ext cx="228513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944" y="2176201"/>
            <a:ext cx="199949" cy="23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818" y="2852265"/>
            <a:ext cx="199949" cy="24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6297" y="3480718"/>
            <a:ext cx="399899" cy="3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20503" y="3480718"/>
            <a:ext cx="390377" cy="33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4937" y="4156782"/>
            <a:ext cx="390377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05340" y="4156782"/>
            <a:ext cx="390377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26297" y="4832845"/>
            <a:ext cx="399899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59093" y="4832845"/>
            <a:ext cx="399899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82972" y="5623173"/>
            <a:ext cx="399899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44382" y="5623173"/>
            <a:ext cx="390377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777178" y="5623173"/>
            <a:ext cx="399899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95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9471" y="2167788"/>
            <a:ext cx="2466045" cy="34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73904" y="4627358"/>
            <a:ext cx="352292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04" y="4598758"/>
            <a:ext cx="714105" cy="28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5289" y="4579692"/>
            <a:ext cx="333249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28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8212" r="21090"/>
          <a:stretch>
            <a:fillRect/>
          </a:stretch>
        </p:blipFill>
        <p:spPr>
          <a:xfrm>
            <a:off x="8112760" y="2781300"/>
            <a:ext cx="1151890" cy="1577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0889" r="68412"/>
          <a:stretch>
            <a:fillRect/>
          </a:stretch>
        </p:blipFill>
        <p:spPr>
          <a:xfrm>
            <a:off x="3287395" y="2780665"/>
            <a:ext cx="1151890" cy="15773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93666"/>
          <a:stretch>
            <a:fillRect/>
          </a:stretch>
        </p:blipFill>
        <p:spPr>
          <a:xfrm>
            <a:off x="1127125" y="2780665"/>
            <a:ext cx="681990" cy="15773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91425"/>
          <a:stretch>
            <a:fillRect/>
          </a:stretch>
        </p:blipFill>
        <p:spPr>
          <a:xfrm>
            <a:off x="10488295" y="2780665"/>
            <a:ext cx="923290" cy="15773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44963" r="45005"/>
          <a:stretch>
            <a:fillRect/>
          </a:stretch>
        </p:blipFill>
        <p:spPr>
          <a:xfrm>
            <a:off x="5735955" y="2781300"/>
            <a:ext cx="1080135" cy="157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1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75591"/>
          <a:stretch>
            <a:fillRect/>
          </a:stretch>
        </p:blipFill>
        <p:spPr>
          <a:xfrm>
            <a:off x="8760460" y="2115185"/>
            <a:ext cx="2557780" cy="21888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27651" r="33184"/>
          <a:stretch>
            <a:fillRect/>
          </a:stretch>
        </p:blipFill>
        <p:spPr>
          <a:xfrm>
            <a:off x="3935730" y="2060575"/>
            <a:ext cx="4104005" cy="2188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