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60" b="35610"/>
          <a:stretch>
            <a:fillRect/>
          </a:stretch>
        </p:blipFill>
        <p:spPr>
          <a:xfrm>
            <a:off x="2999740" y="2952115"/>
            <a:ext cx="6160135" cy="953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267" y="1863820"/>
            <a:ext cx="399899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1863820"/>
            <a:ext cx="399899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1863820"/>
            <a:ext cx="399899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90730" y="1863820"/>
            <a:ext cx="399898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92745" y="2665984"/>
            <a:ext cx="409420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58740" y="2665984"/>
            <a:ext cx="409420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24735" y="2665984"/>
            <a:ext cx="380856" cy="2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90730" y="2665984"/>
            <a:ext cx="399898" cy="2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02267" y="3458598"/>
            <a:ext cx="380856" cy="25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8740" y="3468147"/>
            <a:ext cx="399899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24735" y="3468147"/>
            <a:ext cx="409420" cy="2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90730" y="3468147"/>
            <a:ext cx="409420" cy="23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65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240" y="2204720"/>
            <a:ext cx="514350" cy="5346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204720"/>
            <a:ext cx="514350" cy="5346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2204720"/>
            <a:ext cx="514350" cy="5346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97200"/>
            <a:ext cx="514350" cy="5346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2997200"/>
            <a:ext cx="514350" cy="534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940" y="2997200"/>
            <a:ext cx="514350" cy="53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790" y="2195830"/>
            <a:ext cx="407670" cy="25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2195884"/>
            <a:ext cx="228513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34307" y="2195884"/>
            <a:ext cx="399899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15012" y="2157771"/>
            <a:ext cx="390377" cy="3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4760" y="3634655"/>
            <a:ext cx="218992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03035" y="3606165"/>
            <a:ext cx="30353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8337" y="3634655"/>
            <a:ext cx="409420" cy="2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24470" y="3634740"/>
            <a:ext cx="40957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15012" y="3606070"/>
            <a:ext cx="390377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74460" y="2204720"/>
            <a:ext cx="349885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bldLvl="0" animBg="1"/>
      <p:bldP spid="12" grpId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92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4538403"/>
            <a:ext cx="228513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644" y="4538403"/>
            <a:ext cx="199949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52594" y="4538403"/>
            <a:ext cx="218992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3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2729062"/>
            <a:ext cx="3303929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3386337"/>
            <a:ext cx="2332745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