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9" r:id="rId4"/>
    <p:sldId id="328" r:id="rId5"/>
    <p:sldId id="327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8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852775"/>
            <a:ext cx="11340000" cy="119511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088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81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90931" y="5245795"/>
            <a:ext cx="361813" cy="295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496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2060575"/>
            <a:ext cx="11010329" cy="2383822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87620" y="2997200"/>
            <a:ext cx="3744595" cy="1007745"/>
          </a:xfrm>
          <a:prstGeom prst="line">
            <a:avLst/>
          </a:prstGeom>
          <a:ln>
            <a:solidFill>
              <a:srgbClr val="F001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7247890" y="2997200"/>
            <a:ext cx="3744595" cy="1007745"/>
          </a:xfrm>
          <a:prstGeom prst="line">
            <a:avLst/>
          </a:prstGeom>
          <a:ln>
            <a:solidFill>
              <a:srgbClr val="F001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5231765" y="2924810"/>
            <a:ext cx="3528695" cy="1080135"/>
          </a:xfrm>
          <a:prstGeom prst="line">
            <a:avLst/>
          </a:prstGeom>
          <a:ln>
            <a:solidFill>
              <a:srgbClr val="F001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7247890" y="2924810"/>
            <a:ext cx="3528695" cy="1080135"/>
          </a:xfrm>
          <a:prstGeom prst="line">
            <a:avLst/>
          </a:prstGeom>
          <a:ln>
            <a:solidFill>
              <a:srgbClr val="F001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13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34911" y="3777542"/>
            <a:ext cx="228513" cy="219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86851" y="3777542"/>
            <a:ext cx="209471" cy="219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67355" y="3777542"/>
            <a:ext cx="152342" cy="219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85994" y="3777542"/>
            <a:ext cx="218992" cy="219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2025-01-14T16:01:20Z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