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018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84" b="38254"/>
          <a:stretch>
            <a:fillRect/>
          </a:stretch>
        </p:blipFill>
        <p:spPr>
          <a:xfrm>
            <a:off x="911225" y="3057525"/>
            <a:ext cx="1040384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29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07052" y="2206475"/>
            <a:ext cx="361813" cy="209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38942" y="2206475"/>
            <a:ext cx="361813" cy="209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7455" y="2807406"/>
            <a:ext cx="361813" cy="219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78690" y="2807406"/>
            <a:ext cx="199949" cy="219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44886" y="2845561"/>
            <a:ext cx="209471" cy="219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44685" y="2845561"/>
            <a:ext cx="199949" cy="219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92090" y="2845561"/>
            <a:ext cx="199949" cy="219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39345" y="2807406"/>
            <a:ext cx="361813" cy="219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01057" y="2807406"/>
            <a:ext cx="209471" cy="209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376775" y="2845561"/>
            <a:ext cx="209471" cy="219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167052" y="2845561"/>
            <a:ext cx="209471" cy="209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014458" y="2845561"/>
            <a:ext cx="199949" cy="219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568715" y="3456031"/>
            <a:ext cx="361813" cy="219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444685" y="3456031"/>
            <a:ext cx="209471" cy="219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206397" y="3456031"/>
            <a:ext cx="361813" cy="219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300604" y="3456031"/>
            <a:ext cx="361812" cy="219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167052" y="3446492"/>
            <a:ext cx="209471" cy="219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938287" y="3446492"/>
            <a:ext cx="352292" cy="219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950075" y="3560955"/>
            <a:ext cx="199949" cy="219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681964" y="3560955"/>
            <a:ext cx="209471" cy="209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78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64181" y="2500258"/>
            <a:ext cx="218992" cy="24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87052" y="2500258"/>
            <a:ext cx="218992" cy="257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05138" y="2500258"/>
            <a:ext cx="399899" cy="257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49874" y="3338398"/>
            <a:ext cx="399899" cy="24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91788" y="3338398"/>
            <a:ext cx="380856" cy="24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05138" y="3338398"/>
            <a:ext cx="399899" cy="24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49874" y="4167013"/>
            <a:ext cx="399899" cy="24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72745" y="4167013"/>
            <a:ext cx="399899" cy="257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395566" y="4167013"/>
            <a:ext cx="380856" cy="24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 b="67778"/>
          <a:stretch>
            <a:fillRect/>
          </a:stretch>
        </p:blipFill>
        <p:spPr>
          <a:xfrm>
            <a:off x="360045" y="1224280"/>
            <a:ext cx="7032035" cy="7648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2060575"/>
            <a:ext cx="10541318" cy="1343025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983615" y="2204720"/>
            <a:ext cx="647700" cy="648335"/>
          </a:xfrm>
          <a:prstGeom prst="ellipse">
            <a:avLst/>
          </a:prstGeom>
          <a:noFill/>
          <a:ln>
            <a:solidFill>
              <a:srgbClr val="F0018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591810" y="2204720"/>
            <a:ext cx="647700" cy="648335"/>
          </a:xfrm>
          <a:prstGeom prst="ellipse">
            <a:avLst/>
          </a:prstGeom>
          <a:noFill/>
          <a:ln>
            <a:solidFill>
              <a:srgbClr val="F0018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383655" y="2204720"/>
            <a:ext cx="647700" cy="648335"/>
          </a:xfrm>
          <a:prstGeom prst="ellipse">
            <a:avLst/>
          </a:prstGeom>
          <a:noFill/>
          <a:ln>
            <a:solidFill>
              <a:srgbClr val="F0018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0992485" y="2204720"/>
            <a:ext cx="647700" cy="648335"/>
          </a:xfrm>
          <a:prstGeom prst="ellipse">
            <a:avLst/>
          </a:prstGeom>
          <a:noFill/>
          <a:ln>
            <a:solidFill>
              <a:srgbClr val="F0018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27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87052" y="3548049"/>
            <a:ext cx="399899" cy="24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29773" y="3633772"/>
            <a:ext cx="342770" cy="47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01057" y="3548049"/>
            <a:ext cx="228513" cy="23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81813" y="3548049"/>
            <a:ext cx="371335" cy="23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59535" y="4309745"/>
            <a:ext cx="393700" cy="30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73753" y="4338606"/>
            <a:ext cx="228513" cy="24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54508" y="4338606"/>
            <a:ext cx="399899" cy="24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6735" y="4204335"/>
            <a:ext cx="514350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1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1763" y="2532277"/>
            <a:ext cx="2323224" cy="305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68</cp:revision>
  <dcterms:created xsi:type="dcterms:W3CDTF">2015-09-16T06:44:00Z</dcterms:created>
  <dcterms:modified xsi:type="dcterms:W3CDTF">2025-01-14T15:28:03Z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