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0291"/>
    <a:srgbClr val="E972B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2521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20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132965"/>
            <a:ext cx="10407015" cy="3511867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775460" y="3068955"/>
            <a:ext cx="1944370" cy="115189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431540" y="3068955"/>
            <a:ext cx="4968875" cy="108013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591810" y="2924810"/>
            <a:ext cx="2808605" cy="122428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791585" y="3068955"/>
            <a:ext cx="3888740" cy="115189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240145" y="3068955"/>
            <a:ext cx="3096260" cy="108013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311900" y="3068955"/>
            <a:ext cx="4464685" cy="115189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8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40503" y="3378752"/>
            <a:ext cx="22851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3378752"/>
            <a:ext cx="390377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3853" y="5371421"/>
            <a:ext cx="228513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97128" y="5371421"/>
            <a:ext cx="218992" cy="2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4231" y="5371421"/>
            <a:ext cx="380856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34156" y="5371421"/>
            <a:ext cx="21899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5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8362" y="1405378"/>
            <a:ext cx="304685" cy="30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508" y="1386286"/>
            <a:ext cx="961662" cy="34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1443563"/>
            <a:ext cx="342770" cy="23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244" y="2083161"/>
            <a:ext cx="228513" cy="2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4420" y="3306445"/>
            <a:ext cx="658368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53450" y="3396801"/>
            <a:ext cx="22851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619" y="3396801"/>
            <a:ext cx="22851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309" y="3396801"/>
            <a:ext cx="228513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4130598"/>
            <a:ext cx="390377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9471" y="4750037"/>
            <a:ext cx="685541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