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106" b="38957"/>
          <a:stretch>
            <a:fillRect/>
          </a:stretch>
        </p:blipFill>
        <p:spPr>
          <a:xfrm>
            <a:off x="3647440" y="2780665"/>
            <a:ext cx="5256348" cy="103986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671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40604" y="2395629"/>
            <a:ext cx="218992" cy="247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87355" y="2395629"/>
            <a:ext cx="228513" cy="247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39042" y="2395629"/>
            <a:ext cx="218992" cy="247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81209" y="2395629"/>
            <a:ext cx="218992" cy="247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45188" y="3176716"/>
            <a:ext cx="228513" cy="238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96876" y="3176716"/>
            <a:ext cx="218992" cy="238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62871" y="3167190"/>
            <a:ext cx="380856" cy="247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681209" y="3167190"/>
            <a:ext cx="218992" cy="247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9248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605" y="2060575"/>
            <a:ext cx="514985" cy="5149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2060575"/>
            <a:ext cx="514985" cy="51498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0280" y="2028190"/>
            <a:ext cx="547370" cy="54737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99015" y="2060575"/>
            <a:ext cx="514985" cy="51498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605" y="2780665"/>
            <a:ext cx="514985" cy="51498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920" y="2780665"/>
            <a:ext cx="514985" cy="51498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2665" y="2780665"/>
            <a:ext cx="514985" cy="51498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99015" y="2780665"/>
            <a:ext cx="514985" cy="514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671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02166" y="2376578"/>
            <a:ext cx="342770" cy="219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15969" y="2376578"/>
            <a:ext cx="209471" cy="219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05994" y="2376578"/>
            <a:ext cx="352292" cy="209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19798" y="2376578"/>
            <a:ext cx="209471" cy="209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19345" y="2376578"/>
            <a:ext cx="342770" cy="209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59294" y="3319598"/>
            <a:ext cx="209471" cy="209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958841" y="3319598"/>
            <a:ext cx="342770" cy="219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72644" y="3319598"/>
            <a:ext cx="199949" cy="209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662670" y="3319598"/>
            <a:ext cx="352291" cy="209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585994" y="3319598"/>
            <a:ext cx="199949" cy="219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310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44685" y="3084250"/>
            <a:ext cx="380856" cy="248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91083" y="3971446"/>
            <a:ext cx="218992" cy="238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63073" y="4849102"/>
            <a:ext cx="218992" cy="248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27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3615" y="2493010"/>
            <a:ext cx="10389870" cy="1007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0806" y="3775991"/>
            <a:ext cx="2123274" cy="276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1284" y="4394944"/>
            <a:ext cx="1951889" cy="276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2025-01-14T13:01:32Z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