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31" b="39062"/>
          <a:stretch>
            <a:fillRect/>
          </a:stretch>
        </p:blipFill>
        <p:spPr>
          <a:xfrm>
            <a:off x="3075305" y="2996565"/>
            <a:ext cx="6042025" cy="970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54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2357410"/>
            <a:ext cx="352292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92392" y="2357410"/>
            <a:ext cx="361813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2720" y="2357410"/>
            <a:ext cx="352292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73047" y="2357410"/>
            <a:ext cx="342770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5465" y="2357410"/>
            <a:ext cx="361813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6599" y="2357410"/>
            <a:ext cx="361813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7405" y="2357410"/>
            <a:ext cx="361813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38539" y="2357410"/>
            <a:ext cx="361813" cy="219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77178" y="3043171"/>
            <a:ext cx="399899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92292" y="3681309"/>
            <a:ext cx="399899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263274" y="3681309"/>
            <a:ext cx="371335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4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30680" y="2148057"/>
            <a:ext cx="228513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083" y="2157583"/>
            <a:ext cx="399899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2695" y="2786323"/>
            <a:ext cx="228513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0226" y="2786323"/>
            <a:ext cx="218992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71687" y="2786323"/>
            <a:ext cx="409420" cy="257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10025" y="4072383"/>
            <a:ext cx="885491" cy="2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16171" y="4710649"/>
            <a:ext cx="885491" cy="2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72241" y="4710649"/>
            <a:ext cx="1894760" cy="2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71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2549117"/>
            <a:ext cx="409420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34962" y="2549117"/>
            <a:ext cx="380856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1007" y="2549117"/>
            <a:ext cx="409420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38387" y="2549117"/>
            <a:ext cx="409420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9017" y="3340373"/>
            <a:ext cx="409420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5012" y="3340373"/>
            <a:ext cx="409420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1007" y="3340373"/>
            <a:ext cx="409420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8387" y="3340373"/>
            <a:ext cx="409420" cy="2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3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96372" y="3836557"/>
            <a:ext cx="352292" cy="33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4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0931" y="2810443"/>
            <a:ext cx="342770" cy="32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2025-01-14T13:51:32Z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