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 b="40653"/>
          <a:stretch>
            <a:fillRect/>
          </a:stretch>
        </p:blipFill>
        <p:spPr>
          <a:xfrm>
            <a:off x="1127125" y="3140710"/>
            <a:ext cx="9912395" cy="620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31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88110" y="3034022"/>
            <a:ext cx="390377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62821" y="3034022"/>
            <a:ext cx="218992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1612" y="4224826"/>
            <a:ext cx="4370327" cy="26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24987" y="4224826"/>
            <a:ext cx="2256574" cy="26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4962" y="5120311"/>
            <a:ext cx="218992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22780" y="5091430"/>
            <a:ext cx="30734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73753" y="5129837"/>
            <a:ext cx="228513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73551" y="5120311"/>
            <a:ext cx="390377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10730" y="5120311"/>
            <a:ext cx="371335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34408" y="5215575"/>
            <a:ext cx="342770" cy="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05692" y="5129837"/>
            <a:ext cx="218992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72141" y="5120311"/>
            <a:ext cx="218992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2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25642" y="3218986"/>
            <a:ext cx="390377" cy="24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0125" y="3218986"/>
            <a:ext cx="218992" cy="24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01360" y="3218986"/>
            <a:ext cx="399899" cy="24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82065" y="3190350"/>
            <a:ext cx="390377" cy="286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2355" y="3075940"/>
            <a:ext cx="514985" cy="514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8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96480" y="2997835"/>
            <a:ext cx="42418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0327" y="3007168"/>
            <a:ext cx="228513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91083" y="2997632"/>
            <a:ext cx="399899" cy="247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928610" y="3007995"/>
            <a:ext cx="320040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25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211" y="2760690"/>
            <a:ext cx="361813" cy="20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732" y="2760690"/>
            <a:ext cx="361813" cy="21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91083" y="2760690"/>
            <a:ext cx="361813" cy="20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93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319705"/>
            <a:ext cx="2313702" cy="28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3120046"/>
            <a:ext cx="2485088" cy="28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2025-01-14T15:50:32Z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