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7"/>
          <a:stretch>
            <a:fillRect/>
          </a:stretch>
        </p:blipFill>
        <p:spPr>
          <a:xfrm>
            <a:off x="2493010" y="2853055"/>
            <a:ext cx="7206172" cy="10449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57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7765" y="2204720"/>
            <a:ext cx="5786120" cy="199326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151630" y="2997200"/>
            <a:ext cx="4680585" cy="863600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735955" y="3034665"/>
            <a:ext cx="0" cy="754380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151630" y="3068955"/>
            <a:ext cx="3168015" cy="791845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7463790" y="3068955"/>
            <a:ext cx="1584325" cy="791845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03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9722" y="2290642"/>
            <a:ext cx="238035" cy="26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5869" y="3947747"/>
            <a:ext cx="2304181" cy="30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6055" y="3947795"/>
            <a:ext cx="39116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76876" y="3985841"/>
            <a:ext cx="238035" cy="25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00453" y="3985841"/>
            <a:ext cx="238035" cy="26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1525" y="4076700"/>
            <a:ext cx="364490" cy="9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7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5566" y="1501095"/>
            <a:ext cx="409420" cy="26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1410" y="3154045"/>
            <a:ext cx="494157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2655" y="3163570"/>
            <a:ext cx="39497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43677" y="3192335"/>
            <a:ext cx="238035" cy="26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91083" y="3192335"/>
            <a:ext cx="409420" cy="26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51140" y="3162935"/>
            <a:ext cx="32321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48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0010" y="4840605"/>
            <a:ext cx="41910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5188" y="4869424"/>
            <a:ext cx="409420" cy="26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8765" y="4869424"/>
            <a:ext cx="409420" cy="26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8010" y="4821555"/>
            <a:ext cx="43688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77380" y="4878967"/>
            <a:ext cx="409420" cy="25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39143" y="4964854"/>
            <a:ext cx="352292" cy="47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48513" y="4869424"/>
            <a:ext cx="228513" cy="26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72090" y="4869424"/>
            <a:ext cx="238035" cy="26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33753" y="4831252"/>
            <a:ext cx="399899" cy="32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53895" y="4840605"/>
            <a:ext cx="31242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152525"/>
            <a:ext cx="10727690" cy="5687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2270" y="3094355"/>
            <a:ext cx="263906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705" y="6290310"/>
            <a:ext cx="2423160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583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36"/>
          <a:stretch>
            <a:fillRect/>
          </a:stretch>
        </p:blipFill>
        <p:spPr>
          <a:xfrm>
            <a:off x="2855595" y="1772920"/>
            <a:ext cx="6415405" cy="24771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45"/>
          <a:stretch>
            <a:fillRect/>
          </a:stretch>
        </p:blipFill>
        <p:spPr>
          <a:xfrm>
            <a:off x="695325" y="4274820"/>
            <a:ext cx="5256575" cy="26244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09436" y="5038098"/>
            <a:ext cx="2665994" cy="35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914" y="6383869"/>
            <a:ext cx="2485088" cy="35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8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721685"/>
            <a:ext cx="2475566" cy="362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3098" y="4744036"/>
            <a:ext cx="2475566" cy="362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69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6801" y="2100625"/>
            <a:ext cx="409420" cy="26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8236" y="2100625"/>
            <a:ext cx="437984" cy="26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5818" y="2786679"/>
            <a:ext cx="418942" cy="25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0226" y="4387473"/>
            <a:ext cx="428463" cy="25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39798" y="4387473"/>
            <a:ext cx="418942" cy="26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86347" y="4387473"/>
            <a:ext cx="238035" cy="26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07153" y="5235513"/>
            <a:ext cx="228513" cy="25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3602" y="5235513"/>
            <a:ext cx="399899" cy="25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19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9445" y="1481315"/>
            <a:ext cx="418942" cy="266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7430" y="2167489"/>
            <a:ext cx="428463" cy="25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2418" y="5731782"/>
            <a:ext cx="399899" cy="32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3602" y="5722252"/>
            <a:ext cx="371335" cy="35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79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92191" y="2091525"/>
            <a:ext cx="238035" cy="26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9093" y="2091525"/>
            <a:ext cx="428463" cy="26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96826" y="4493904"/>
            <a:ext cx="371335" cy="314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72594" y="4493904"/>
            <a:ext cx="371335" cy="314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24483" y="4493904"/>
            <a:ext cx="361813" cy="314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09974" y="5370962"/>
            <a:ext cx="418942" cy="26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87700" y="6047740"/>
            <a:ext cx="52133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15405" y="6047740"/>
            <a:ext cx="52133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24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6675" y="2625657"/>
            <a:ext cx="418942" cy="36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05088" y="4275227"/>
            <a:ext cx="418942" cy="36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8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1423979"/>
            <a:ext cx="418942" cy="36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7078" y="4195128"/>
            <a:ext cx="418942" cy="36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8010" y="4195128"/>
            <a:ext cx="418942" cy="36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1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062588"/>
            <a:ext cx="418942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16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3284855"/>
            <a:ext cx="9055418" cy="2454593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366510" y="4584700"/>
            <a:ext cx="1889760" cy="788670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6383655" y="4509135"/>
            <a:ext cx="1800225" cy="791845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0200005" y="4509135"/>
            <a:ext cx="17780" cy="864235"/>
          </a:xfrm>
          <a:prstGeom prst="line">
            <a:avLst/>
          </a:prstGeom>
          <a:ln>
            <a:solidFill>
              <a:srgbClr val="EC018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88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385" y="4264025"/>
            <a:ext cx="48577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4390" y="4264025"/>
            <a:ext cx="4972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6395" y="4264025"/>
            <a:ext cx="4972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2025-01-14T12:42:22Z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