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24" r:id="rId3"/>
    <p:sldId id="342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18B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9"/>
          <a:stretch>
            <a:fillRect/>
          </a:stretch>
        </p:blipFill>
        <p:spPr>
          <a:xfrm>
            <a:off x="2999105" y="2924810"/>
            <a:ext cx="6233663" cy="102304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27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3098" y="3710829"/>
            <a:ext cx="238035" cy="266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39848" y="3710829"/>
            <a:ext cx="238035" cy="266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15163" y="3710829"/>
            <a:ext cx="390377" cy="257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235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2060575"/>
            <a:ext cx="10235565" cy="353758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1343025" y="2708910"/>
            <a:ext cx="9001125" cy="1944370"/>
          </a:xfrm>
          <a:prstGeom prst="line">
            <a:avLst/>
          </a:prstGeom>
          <a:ln>
            <a:solidFill>
              <a:srgbClr val="EC018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3431540" y="2780665"/>
            <a:ext cx="2304415" cy="1944370"/>
          </a:xfrm>
          <a:prstGeom prst="line">
            <a:avLst/>
          </a:prstGeom>
          <a:ln>
            <a:solidFill>
              <a:srgbClr val="EC018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1415415" y="2708910"/>
            <a:ext cx="4176395" cy="2232025"/>
          </a:xfrm>
          <a:prstGeom prst="line">
            <a:avLst/>
          </a:prstGeom>
          <a:ln>
            <a:solidFill>
              <a:srgbClr val="EC018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7967980" y="2708910"/>
            <a:ext cx="144145" cy="2016125"/>
          </a:xfrm>
          <a:prstGeom prst="line">
            <a:avLst/>
          </a:prstGeom>
          <a:ln>
            <a:solidFill>
              <a:srgbClr val="EC018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3647440" y="2708910"/>
            <a:ext cx="6912610" cy="2088515"/>
          </a:xfrm>
          <a:prstGeom prst="line">
            <a:avLst/>
          </a:prstGeom>
          <a:ln>
            <a:solidFill>
              <a:srgbClr val="EC018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03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12090" y="3715282"/>
            <a:ext cx="361813" cy="314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06750" y="3705737"/>
            <a:ext cx="742670" cy="343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01309" y="3705737"/>
            <a:ext cx="733148" cy="324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57783" y="3715282"/>
            <a:ext cx="780755" cy="324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1763" y="4373898"/>
            <a:ext cx="2256574" cy="362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974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284" y="6420991"/>
            <a:ext cx="1494861" cy="352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09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86700" y="2892996"/>
            <a:ext cx="418942" cy="362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15062" y="2873921"/>
            <a:ext cx="447506" cy="391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43425" y="2873921"/>
            <a:ext cx="447506" cy="391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86700" y="3789485"/>
            <a:ext cx="457027" cy="391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34105" y="3799022"/>
            <a:ext cx="418942" cy="362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71989" y="3799022"/>
            <a:ext cx="418942" cy="362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96221" y="4657363"/>
            <a:ext cx="476070" cy="400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24584" y="4657363"/>
            <a:ext cx="476070" cy="410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462468" y="4657363"/>
            <a:ext cx="476070" cy="400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36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0377" y="3985808"/>
            <a:ext cx="2637430" cy="361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75624"/>
          <a:stretch>
            <a:fillRect/>
          </a:stretch>
        </p:blipFill>
        <p:spPr>
          <a:xfrm>
            <a:off x="1847215" y="2204720"/>
            <a:ext cx="2016125" cy="14141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35033" r="31017"/>
          <a:stretch>
            <a:fillRect/>
          </a:stretch>
        </p:blipFill>
        <p:spPr>
          <a:xfrm>
            <a:off x="4692015" y="2204720"/>
            <a:ext cx="2807970" cy="14141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l="77896"/>
          <a:stretch>
            <a:fillRect/>
          </a:stretch>
        </p:blipFill>
        <p:spPr>
          <a:xfrm>
            <a:off x="8183880" y="2204720"/>
            <a:ext cx="1828165" cy="1414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736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59899" y="4694439"/>
            <a:ext cx="2627909" cy="362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060" y="2204720"/>
            <a:ext cx="6620065" cy="2099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6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91989" y="3396705"/>
            <a:ext cx="599848" cy="285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82468" y="4187647"/>
            <a:ext cx="609370" cy="285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82468" y="4969058"/>
            <a:ext cx="228513" cy="26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82468" y="5769529"/>
            <a:ext cx="609370" cy="285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04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2060575"/>
            <a:ext cx="9458325" cy="307467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1670050" y="3042920"/>
            <a:ext cx="7954010" cy="1394460"/>
          </a:xfrm>
          <a:prstGeom prst="line">
            <a:avLst/>
          </a:prstGeom>
          <a:ln>
            <a:solidFill>
              <a:srgbClr val="EC018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295775" y="3213100"/>
            <a:ext cx="2592070" cy="1224280"/>
          </a:xfrm>
          <a:prstGeom prst="line">
            <a:avLst/>
          </a:prstGeom>
          <a:ln>
            <a:solidFill>
              <a:srgbClr val="EC018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1703705" y="3213100"/>
            <a:ext cx="5039995" cy="1007745"/>
          </a:xfrm>
          <a:prstGeom prst="line">
            <a:avLst/>
          </a:prstGeom>
          <a:ln>
            <a:solidFill>
              <a:srgbClr val="EC018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4583430" y="3213100"/>
            <a:ext cx="5112385" cy="1440180"/>
          </a:xfrm>
          <a:prstGeom prst="line">
            <a:avLst/>
          </a:prstGeom>
          <a:ln>
            <a:solidFill>
              <a:srgbClr val="EC018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19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68564" y="2149955"/>
            <a:ext cx="685541" cy="36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57732" y="2169047"/>
            <a:ext cx="323727" cy="324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06952" y="2904084"/>
            <a:ext cx="752191" cy="31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78387" y="3744126"/>
            <a:ext cx="238035" cy="257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46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59143" y="2501074"/>
            <a:ext cx="238035" cy="266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57984" y="2482013"/>
            <a:ext cx="742670" cy="304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30428" y="3234916"/>
            <a:ext cx="238035" cy="266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50125" y="3234690"/>
            <a:ext cx="284480" cy="30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19335" y="3234690"/>
            <a:ext cx="301625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39546" y="3959227"/>
            <a:ext cx="238035" cy="266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281309" y="3959227"/>
            <a:ext cx="238035" cy="266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73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87052" y="2149212"/>
            <a:ext cx="771234" cy="314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87103" y="3646721"/>
            <a:ext cx="761712" cy="276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48110" y="3599030"/>
            <a:ext cx="704584" cy="362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97329" y="4343015"/>
            <a:ext cx="1542468" cy="343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34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78387" y="2024018"/>
            <a:ext cx="409420" cy="361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95617" y="3662151"/>
            <a:ext cx="418942" cy="361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30528" y="5119328"/>
            <a:ext cx="409420" cy="361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87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73954" y="1433878"/>
            <a:ext cx="409420" cy="362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26146" y="3618521"/>
            <a:ext cx="418942" cy="362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30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16171" y="6068595"/>
            <a:ext cx="409420" cy="267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96675" y="6068595"/>
            <a:ext cx="238035" cy="267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34357" y="6068595"/>
            <a:ext cx="409420" cy="267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24382" y="6068595"/>
            <a:ext cx="238035" cy="267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28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3047" y="1490908"/>
            <a:ext cx="323727" cy="324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30528" y="1471843"/>
            <a:ext cx="1114005" cy="362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 flipV="1">
            <a:off x="6518275" y="1471930"/>
            <a:ext cx="1296035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06700" y="2367894"/>
            <a:ext cx="238035" cy="257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06599" y="3311608"/>
            <a:ext cx="399899" cy="257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53047" y="3302075"/>
            <a:ext cx="409420" cy="266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2025-01-14T12:14:41Z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