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 b="47514"/>
          <a:stretch>
            <a:fillRect/>
          </a:stretch>
        </p:blipFill>
        <p:spPr>
          <a:xfrm>
            <a:off x="1775460" y="2924810"/>
            <a:ext cx="8522335" cy="758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3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291007"/>
            <a:ext cx="3998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2291007"/>
            <a:ext cx="399899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2291007"/>
            <a:ext cx="39037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3148425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3375" y="3148425"/>
            <a:ext cx="409420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3148425"/>
            <a:ext cx="39037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7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624539"/>
            <a:ext cx="371335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25491" y="2624539"/>
            <a:ext cx="380856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1964" y="2624539"/>
            <a:ext cx="390377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7959" y="2624539"/>
            <a:ext cx="390377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1838" y="3358155"/>
            <a:ext cx="399899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87355" y="3367683"/>
            <a:ext cx="399899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43828" y="3358155"/>
            <a:ext cx="399899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09823" y="3358155"/>
            <a:ext cx="409420" cy="2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21360" y="4091771"/>
            <a:ext cx="390377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77833" y="4101299"/>
            <a:ext cx="409420" cy="2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43828" y="4091771"/>
            <a:ext cx="409420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09823" y="4091771"/>
            <a:ext cx="409420" cy="2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8236" y="2310084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2310084"/>
            <a:ext cx="342770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5062" y="2738802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2738802"/>
            <a:ext cx="342769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7103" y="3215155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680" y="3215155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1662" y="3777252"/>
            <a:ext cx="342770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5239" y="3777252"/>
            <a:ext cx="352291" cy="21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54659" y="4063064"/>
            <a:ext cx="342770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58236" y="4063064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54458" y="4425092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58035" y="4425092"/>
            <a:ext cx="352292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0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3140" y="2519045"/>
            <a:ext cx="38608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2547867"/>
            <a:ext cx="228513" cy="2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607" y="2557391"/>
            <a:ext cx="399899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2500246"/>
            <a:ext cx="361813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2421255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3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3720446"/>
            <a:ext cx="2332745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