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1326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1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0654" y="5099558"/>
            <a:ext cx="1866196" cy="28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176" y="5537582"/>
            <a:ext cx="1856675" cy="28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71835" cy="5612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5365" y="5589270"/>
            <a:ext cx="3564255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6000" y="6309360"/>
            <a:ext cx="246888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72090" y="5166315"/>
            <a:ext cx="2018538" cy="28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2025-01-14T16:03:11Z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