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167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125220"/>
            <a:ext cx="9935845" cy="580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6275842"/>
            <a:ext cx="361813" cy="285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831" y="6313969"/>
            <a:ext cx="285643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64" y="6323501"/>
            <a:ext cx="285642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997" y="6294906"/>
            <a:ext cx="304686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9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67858" y="2474417"/>
            <a:ext cx="752191" cy="34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