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1505"/>
            <a:ext cx="11340000" cy="11543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73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4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4535522"/>
            <a:ext cx="2504130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4535522"/>
            <a:ext cx="2323224" cy="3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119916"/>
            <a:ext cx="2323224" cy="3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6171" y="2119916"/>
            <a:ext cx="1970931" cy="3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4340645"/>
            <a:ext cx="2323224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3720343"/>
            <a:ext cx="3170629" cy="33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4444474"/>
            <a:ext cx="3351536" cy="333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