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 b="33972"/>
          <a:stretch>
            <a:fillRect/>
          </a:stretch>
        </p:blipFill>
        <p:spPr>
          <a:xfrm>
            <a:off x="3071495" y="2853055"/>
            <a:ext cx="6238815" cy="10414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48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673450" y="3725924"/>
            <a:ext cx="228513" cy="2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38639" y="3725924"/>
            <a:ext cx="228513" cy="24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178050"/>
            <a:ext cx="4612005" cy="13544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2226945"/>
            <a:ext cx="4637722" cy="1305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681193"/>
            <a:ext cx="390377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5012" y="2681193"/>
            <a:ext cx="390377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528" y="2681193"/>
            <a:ext cx="390377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6045" y="2681193"/>
            <a:ext cx="390377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6574" y="3576462"/>
            <a:ext cx="228513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2090" y="3576462"/>
            <a:ext cx="218992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607" y="3576462"/>
            <a:ext cx="218992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43123" y="3585987"/>
            <a:ext cx="218992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7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760" y="4799330"/>
            <a:ext cx="38354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40352" y="4799479"/>
            <a:ext cx="218992" cy="25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16325" y="4785995"/>
            <a:ext cx="281940" cy="27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3155" y="4799330"/>
            <a:ext cx="36893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7895" y="4785360"/>
            <a:ext cx="22352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33904" y="4799479"/>
            <a:ext cx="228513" cy="2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4859020"/>
            <a:ext cx="383540" cy="1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980" y="4859020"/>
            <a:ext cx="383540" cy="1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animBg="1"/>
      <p:bldP spid="2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1452980"/>
            <a:ext cx="2218488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969978"/>
            <a:ext cx="2142317" cy="333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5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3129938"/>
            <a:ext cx="228513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3139468"/>
            <a:ext cx="228513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375" y="3129938"/>
            <a:ext cx="218992" cy="2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