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2372080"/>
            <a:ext cx="11340000" cy="21050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361805" y="3638550"/>
            <a:ext cx="241046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9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5620" y="1043940"/>
            <a:ext cx="25063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83224" y="2195988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4634" y="2195988"/>
            <a:ext cx="342770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455" y="2796334"/>
            <a:ext cx="361813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8690" y="2805863"/>
            <a:ext cx="199949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68715" y="2843980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58992" y="2843980"/>
            <a:ext cx="371335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06397" y="2843980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39345" y="2796334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01057" y="2805863"/>
            <a:ext cx="209471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00604" y="2843980"/>
            <a:ext cx="361812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090881" y="2843980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47808" y="2843980"/>
            <a:ext cx="35229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78790" y="3549148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568715" y="3453855"/>
            <a:ext cx="361813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444685" y="3453855"/>
            <a:ext cx="199949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206397" y="3453855"/>
            <a:ext cx="361813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63022" y="3558677"/>
            <a:ext cx="35229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310125" y="3453855"/>
            <a:ext cx="35229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176574" y="3453855"/>
            <a:ext cx="199949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947808" y="3444326"/>
            <a:ext cx="352291" cy="21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44785" y="2263742"/>
            <a:ext cx="352292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7103" y="2263742"/>
            <a:ext cx="352292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44785" y="2807461"/>
            <a:ext cx="3618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581" y="2807461"/>
            <a:ext cx="3618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44785" y="3351179"/>
            <a:ext cx="352292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57581" y="3351179"/>
            <a:ext cx="3618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4785" y="3894898"/>
            <a:ext cx="3618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57581" y="3894898"/>
            <a:ext cx="361813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445573"/>
            <a:ext cx="399899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9974" y="2445573"/>
            <a:ext cx="399899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2445573"/>
            <a:ext cx="390377" cy="24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9924" y="3285404"/>
            <a:ext cx="399899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974" y="3285404"/>
            <a:ext cx="399899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0025" y="3285404"/>
            <a:ext cx="399899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17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4883785"/>
            <a:ext cx="41338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4912518"/>
            <a:ext cx="399899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8855" y="4912360"/>
            <a:ext cx="40068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4912518"/>
            <a:ext cx="409420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2997" y="4912518"/>
            <a:ext cx="390377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370" y="4778375"/>
            <a:ext cx="545465" cy="545465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2397760" y="4869180"/>
            <a:ext cx="37401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72095" y="4924425"/>
            <a:ext cx="35306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83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450" y="2283460"/>
            <a:ext cx="53213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2025-01-14T15:23:32Z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