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 b="41854"/>
          <a:stretch>
            <a:fillRect/>
          </a:stretch>
        </p:blipFill>
        <p:spPr>
          <a:xfrm>
            <a:off x="1703705" y="3068955"/>
            <a:ext cx="8818880" cy="887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5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3588601"/>
            <a:ext cx="1418690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16725" y="4294168"/>
            <a:ext cx="2123274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68211" y="4294168"/>
            <a:ext cx="1066397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82015" y="4294168"/>
            <a:ext cx="1409168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76725" y="4294168"/>
            <a:ext cx="1066397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9370" y="4990200"/>
            <a:ext cx="2827858" cy="3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5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1424272"/>
            <a:ext cx="228513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1414735"/>
            <a:ext cx="228513" cy="257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06952" y="1948794"/>
            <a:ext cx="228513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06146" y="1948794"/>
            <a:ext cx="228513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5340" y="1948794"/>
            <a:ext cx="228513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05944" y="2425632"/>
            <a:ext cx="695062" cy="32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6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58136" y="2817270"/>
            <a:ext cx="1447254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6523" y="3437405"/>
            <a:ext cx="656977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34105" y="3437405"/>
            <a:ext cx="1047354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0010" y="4010025"/>
            <a:ext cx="169354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2418" y="4009837"/>
            <a:ext cx="2075667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00856" y="4009837"/>
            <a:ext cx="1732896" cy="25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70" y="4572729"/>
            <a:ext cx="2827858" cy="343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143250" y="3990975"/>
            <a:ext cx="212725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5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3292646"/>
            <a:ext cx="714105" cy="305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3292646"/>
            <a:ext cx="695062" cy="305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5385" y="3816985"/>
            <a:ext cx="2119630" cy="93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3525" y="3816985"/>
            <a:ext cx="2804795" cy="885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48614" y="3816958"/>
            <a:ext cx="3713350" cy="33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2670" y="5027640"/>
            <a:ext cx="1018790" cy="34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83224" y="5027640"/>
            <a:ext cx="1037833" cy="34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39798" y="5027640"/>
            <a:ext cx="1028312" cy="34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39143" y="5027640"/>
            <a:ext cx="656977" cy="34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549140" y="5561330"/>
            <a:ext cx="1771015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8330" y="5561330"/>
            <a:ext cx="1815465" cy="88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55062" y="5828407"/>
            <a:ext cx="1066397" cy="33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02367" y="5828407"/>
            <a:ext cx="1770982" cy="33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