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72080"/>
            <a:ext cx="11340000" cy="21186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30995" y="3568700"/>
            <a:ext cx="2512695" cy="96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2430" y="1157605"/>
            <a:ext cx="24180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3753" y="2101729"/>
            <a:ext cx="342770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58841" y="2178053"/>
            <a:ext cx="352292" cy="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48362" y="2101729"/>
            <a:ext cx="228513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405" y="2760026"/>
            <a:ext cx="390377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59294" y="4496404"/>
            <a:ext cx="361813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73047" y="4496404"/>
            <a:ext cx="361813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15012" y="4496404"/>
            <a:ext cx="361813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19285" y="4494530"/>
            <a:ext cx="379095" cy="22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7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245323"/>
            <a:ext cx="399899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405" y="2245323"/>
            <a:ext cx="228513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2245323"/>
            <a:ext cx="399899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47909" y="2245323"/>
            <a:ext cx="399899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5188" y="3066199"/>
            <a:ext cx="390377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01712" y="3056654"/>
            <a:ext cx="409420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8664" y="3056654"/>
            <a:ext cx="399899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47909" y="3066199"/>
            <a:ext cx="399899" cy="23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05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117090"/>
            <a:ext cx="514985" cy="514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5845" y="2109470"/>
            <a:ext cx="532130" cy="5378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2170" y="2109470"/>
            <a:ext cx="514985" cy="514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5655" y="2852420"/>
            <a:ext cx="553720" cy="5537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10" y="2852420"/>
            <a:ext cx="553720" cy="5537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435" y="2852420"/>
            <a:ext cx="553720" cy="55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132965"/>
            <a:ext cx="10043541" cy="2753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18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6624" y="3083991"/>
            <a:ext cx="399899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083991"/>
            <a:ext cx="390377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48463" y="3083991"/>
            <a:ext cx="39989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