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1" r:id="rId4"/>
    <p:sldId id="360" r:id="rId5"/>
    <p:sldId id="359" r:id="rId6"/>
    <p:sldId id="358" r:id="rId7"/>
    <p:sldId id="357" r:id="rId8"/>
    <p:sldId id="355" r:id="rId9"/>
    <p:sldId id="354" r:id="rId10"/>
    <p:sldId id="353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2" r:id="rId21"/>
    <p:sldId id="341" r:id="rId22"/>
    <p:sldId id="340" r:id="rId23"/>
    <p:sldId id="339" r:id="rId24"/>
    <p:sldId id="338" r:id="rId25"/>
    <p:sldId id="337" r:id="rId26"/>
    <p:sldId id="336" r:id="rId27"/>
    <p:sldId id="335" r:id="rId28"/>
    <p:sldId id="334" r:id="rId29"/>
    <p:sldId id="333" r:id="rId30"/>
    <p:sldId id="332" r:id="rId31"/>
    <p:sldId id="331" r:id="rId32"/>
    <p:sldId id="330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4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56" y="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90FB68-7F29-E6BB-9627-031E9EA1F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362" y="2900288"/>
            <a:ext cx="8783276" cy="10574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59F18-6E2A-5415-2989-67A6F0B007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5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DC377-8950-960C-4BFE-790238DA3EDB}"/>
              </a:ext>
            </a:extLst>
          </p:cNvPr>
          <p:cNvSpPr/>
          <p:nvPr/>
        </p:nvSpPr>
        <p:spPr bwMode="white">
          <a:xfrm>
            <a:off x="10671687" y="2852843"/>
            <a:ext cx="352292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35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303C2-E935-1C00-CAB7-5182F9F3C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5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94414-7BDD-6214-2B55-416D17B16E5F}"/>
              </a:ext>
            </a:extLst>
          </p:cNvPr>
          <p:cNvSpPr/>
          <p:nvPr/>
        </p:nvSpPr>
        <p:spPr bwMode="white">
          <a:xfrm>
            <a:off x="10709773" y="3530533"/>
            <a:ext cx="285642" cy="3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70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A4EA96-F983-CA56-CAD2-D0DE283E42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2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B6ACBB-1460-EA43-AB8F-40063652CBF1}"/>
              </a:ext>
            </a:extLst>
          </p:cNvPr>
          <p:cNvSpPr/>
          <p:nvPr/>
        </p:nvSpPr>
        <p:spPr bwMode="white">
          <a:xfrm>
            <a:off x="10690730" y="2844645"/>
            <a:ext cx="304685" cy="31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8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F8F89-EFAE-25CB-CC20-24EE7E320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8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9C5AC-254C-1658-8667-08083CA402CF}"/>
              </a:ext>
            </a:extLst>
          </p:cNvPr>
          <p:cNvSpPr/>
          <p:nvPr/>
        </p:nvSpPr>
        <p:spPr bwMode="white">
          <a:xfrm>
            <a:off x="10709773" y="2149256"/>
            <a:ext cx="285642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987AE3-74BF-C8B5-9261-22AF54C44A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5301208"/>
            <a:ext cx="11340000" cy="1469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43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32828-0FE4-F05E-D059-79E26FB01D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94916-1659-568D-EE22-A48E585758FA}"/>
              </a:ext>
            </a:extLst>
          </p:cNvPr>
          <p:cNvSpPr/>
          <p:nvPr/>
        </p:nvSpPr>
        <p:spPr bwMode="white">
          <a:xfrm>
            <a:off x="10671687" y="3519162"/>
            <a:ext cx="342770" cy="3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89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B2EE2-43B8-6D52-EB7B-AE62717C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9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26305-9AE8-C6F0-FA33-0D2507725590}"/>
              </a:ext>
            </a:extLst>
          </p:cNvPr>
          <p:cNvSpPr/>
          <p:nvPr/>
        </p:nvSpPr>
        <p:spPr bwMode="white">
          <a:xfrm>
            <a:off x="10671687" y="2836026"/>
            <a:ext cx="342770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70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A6906-7E97-51AA-BA27-379B5AA8EB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836712"/>
            <a:ext cx="101321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234CA-C5FE-536A-7B53-DB58C7E46D53}"/>
              </a:ext>
            </a:extLst>
          </p:cNvPr>
          <p:cNvSpPr/>
          <p:nvPr/>
        </p:nvSpPr>
        <p:spPr bwMode="white">
          <a:xfrm>
            <a:off x="10412827" y="1662831"/>
            <a:ext cx="306261" cy="27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5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77049-9ADA-203C-7A72-7E554666B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696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C5094-BA97-6894-FB16-9305A1A2D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463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62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2888E-5641-0E8F-BD31-1E48E47FB4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4519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A365E6-4F2E-60C4-D66F-D79A9DCB0532}"/>
              </a:ext>
            </a:extLst>
          </p:cNvPr>
          <p:cNvSpPr/>
          <p:nvPr/>
        </p:nvSpPr>
        <p:spPr bwMode="white">
          <a:xfrm>
            <a:off x="1088746" y="4115532"/>
            <a:ext cx="10191830" cy="46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E6941-501B-1DA3-0056-A3BEF6DECD36}"/>
              </a:ext>
            </a:extLst>
          </p:cNvPr>
          <p:cNvSpPr/>
          <p:nvPr/>
        </p:nvSpPr>
        <p:spPr bwMode="white">
          <a:xfrm>
            <a:off x="1117310" y="4744861"/>
            <a:ext cx="9875234" cy="46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049BD7-9F02-3EA3-6BC3-A114F06CAA07}"/>
              </a:ext>
            </a:extLst>
          </p:cNvPr>
          <p:cNvSpPr/>
          <p:nvPr/>
        </p:nvSpPr>
        <p:spPr bwMode="white">
          <a:xfrm>
            <a:off x="1117310" y="5374189"/>
            <a:ext cx="9659210" cy="50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77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1F39A-D060-EE88-B7BE-DE70C9A92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68016"/>
            <a:ext cx="11340000" cy="646898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445C569-FDE4-FF42-783C-C84A262725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2132856"/>
            <a:ext cx="11340000" cy="27503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FBF57-E3CE-EE78-2EC6-B6A93F700A6E}"/>
              </a:ext>
            </a:extLst>
          </p:cNvPr>
          <p:cNvSpPr/>
          <p:nvPr/>
        </p:nvSpPr>
        <p:spPr bwMode="white">
          <a:xfrm>
            <a:off x="10810106" y="3021002"/>
            <a:ext cx="304685" cy="31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C8714-8F27-67DF-3C59-38AD5AF1F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548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330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E6FD0-A526-AB13-9632-E97CFFCE4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28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07485-33E1-727C-B166-153D7A5CA493}"/>
              </a:ext>
            </a:extLst>
          </p:cNvPr>
          <p:cNvSpPr/>
          <p:nvPr/>
        </p:nvSpPr>
        <p:spPr bwMode="white">
          <a:xfrm>
            <a:off x="969370" y="3370268"/>
            <a:ext cx="9826095" cy="352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97AB1D-BE66-FB27-0AD3-6D28E3B8C2B4}"/>
              </a:ext>
            </a:extLst>
          </p:cNvPr>
          <p:cNvSpPr/>
          <p:nvPr/>
        </p:nvSpPr>
        <p:spPr bwMode="white">
          <a:xfrm>
            <a:off x="1007455" y="3990301"/>
            <a:ext cx="9826095" cy="36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B14E24-3D8F-153E-B80B-CF0E7DBFD147}"/>
              </a:ext>
            </a:extLst>
          </p:cNvPr>
          <p:cNvSpPr/>
          <p:nvPr/>
        </p:nvSpPr>
        <p:spPr bwMode="white">
          <a:xfrm>
            <a:off x="978891" y="4619873"/>
            <a:ext cx="10157669" cy="60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7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EC9AC7-9D90-4220-43EC-6162F1038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71" y="1412776"/>
            <a:ext cx="11340000" cy="25833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45B3C0-9530-18D7-AF46-E1354CBBAE91}"/>
              </a:ext>
            </a:extLst>
          </p:cNvPr>
          <p:cNvSpPr/>
          <p:nvPr/>
        </p:nvSpPr>
        <p:spPr bwMode="white">
          <a:xfrm>
            <a:off x="795085" y="2175376"/>
            <a:ext cx="9864181" cy="371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6E2B74-E242-0E29-D575-6B228BC64591}"/>
              </a:ext>
            </a:extLst>
          </p:cNvPr>
          <p:cNvSpPr/>
          <p:nvPr/>
        </p:nvSpPr>
        <p:spPr bwMode="white">
          <a:xfrm>
            <a:off x="795085" y="2804522"/>
            <a:ext cx="9892745" cy="3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BA9F7F-7063-8F25-2406-3ECE2A850963}"/>
              </a:ext>
            </a:extLst>
          </p:cNvPr>
          <p:cNvSpPr/>
          <p:nvPr/>
        </p:nvSpPr>
        <p:spPr bwMode="white">
          <a:xfrm>
            <a:off x="795085" y="3443199"/>
            <a:ext cx="5948987" cy="55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83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63D3F-12C7-8494-B850-582FCF417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3311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378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1EF82-16B5-4BF0-E2D2-8C41A46E1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5055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365A6-CECC-99F2-4B47-A65DD6BE2399}"/>
              </a:ext>
            </a:extLst>
          </p:cNvPr>
          <p:cNvSpPr/>
          <p:nvPr/>
        </p:nvSpPr>
        <p:spPr bwMode="white">
          <a:xfrm>
            <a:off x="1088746" y="3544086"/>
            <a:ext cx="9864181" cy="35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3E3D7-41B6-2CA2-F86A-3C07950BAAAF}"/>
              </a:ext>
            </a:extLst>
          </p:cNvPr>
          <p:cNvSpPr/>
          <p:nvPr/>
        </p:nvSpPr>
        <p:spPr bwMode="white">
          <a:xfrm>
            <a:off x="1088746" y="4164066"/>
            <a:ext cx="10047814" cy="41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D8B2EF-A425-3CCD-65A5-7FB1217B2C73}"/>
              </a:ext>
            </a:extLst>
          </p:cNvPr>
          <p:cNvSpPr/>
          <p:nvPr/>
        </p:nvSpPr>
        <p:spPr bwMode="white">
          <a:xfrm>
            <a:off x="1088746" y="4784047"/>
            <a:ext cx="10119822" cy="41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52BFE2-CAA4-6F93-AC82-828B84C3F664}"/>
              </a:ext>
            </a:extLst>
          </p:cNvPr>
          <p:cNvSpPr/>
          <p:nvPr/>
        </p:nvSpPr>
        <p:spPr bwMode="white">
          <a:xfrm>
            <a:off x="1126831" y="5413568"/>
            <a:ext cx="9807052" cy="35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DF961A-CF3D-3F81-958B-4E910787F8F4}"/>
              </a:ext>
            </a:extLst>
          </p:cNvPr>
          <p:cNvSpPr/>
          <p:nvPr/>
        </p:nvSpPr>
        <p:spPr bwMode="white">
          <a:xfrm>
            <a:off x="1079224" y="6043086"/>
            <a:ext cx="5592840" cy="482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2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97844-C2BB-702E-386A-41EDF30E8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78" y="1383637"/>
            <a:ext cx="11340000" cy="19749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C78E6-FC20-0ADD-864A-468B11C1B6EF}"/>
              </a:ext>
            </a:extLst>
          </p:cNvPr>
          <p:cNvSpPr/>
          <p:nvPr/>
        </p:nvSpPr>
        <p:spPr bwMode="white">
          <a:xfrm>
            <a:off x="1127448" y="2852936"/>
            <a:ext cx="9865096" cy="646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96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571B6-D8A3-F450-8F89-85FCA95B4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142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98A05-E543-2E73-E6FC-9B9364D6E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40768"/>
            <a:ext cx="11340000" cy="34958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1741F-3D79-B5CF-7E1D-0521EB68723B}"/>
              </a:ext>
            </a:extLst>
          </p:cNvPr>
          <p:cNvSpPr/>
          <p:nvPr/>
        </p:nvSpPr>
        <p:spPr bwMode="white">
          <a:xfrm>
            <a:off x="1088746" y="3607812"/>
            <a:ext cx="9975806" cy="46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40E42F-D155-D73F-7A49-A918A0B2ACCB}"/>
              </a:ext>
            </a:extLst>
          </p:cNvPr>
          <p:cNvSpPr/>
          <p:nvPr/>
        </p:nvSpPr>
        <p:spPr bwMode="white">
          <a:xfrm>
            <a:off x="1117310" y="4236489"/>
            <a:ext cx="2170378" cy="46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17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08CB0-27F0-03B0-BD11-3B5C563DF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6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940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D9C31-B4AC-BF25-49BB-42869265D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65" y="1416880"/>
            <a:ext cx="11340000" cy="25961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32187-86ED-BA8B-5860-0D935350D6A1}"/>
              </a:ext>
            </a:extLst>
          </p:cNvPr>
          <p:cNvSpPr/>
          <p:nvPr/>
        </p:nvSpPr>
        <p:spPr bwMode="white">
          <a:xfrm>
            <a:off x="1199456" y="2924944"/>
            <a:ext cx="9937104" cy="544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601FB-30A0-D67D-2689-F24239CCD4EE}"/>
              </a:ext>
            </a:extLst>
          </p:cNvPr>
          <p:cNvSpPr/>
          <p:nvPr/>
        </p:nvSpPr>
        <p:spPr bwMode="white">
          <a:xfrm>
            <a:off x="1208978" y="3564440"/>
            <a:ext cx="7191278" cy="65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00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D66D6-4261-D36B-4207-4F46318D9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9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9326D-A34E-8D76-9B07-2A38234A0ABF}"/>
              </a:ext>
            </a:extLst>
          </p:cNvPr>
          <p:cNvSpPr/>
          <p:nvPr/>
        </p:nvSpPr>
        <p:spPr bwMode="white">
          <a:xfrm>
            <a:off x="10671687" y="2778536"/>
            <a:ext cx="352292" cy="30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8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16767-4238-D822-F605-39D6989FF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340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251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16DF3-BBD5-ADCE-F1C9-3BE61468C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282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771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E898C-B85A-8F17-0A41-E210683485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64" y="1413129"/>
            <a:ext cx="11340000" cy="7197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826C5CA-BFE4-5A15-7048-989D08DA4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132856"/>
            <a:ext cx="11340000" cy="3238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3D544-C491-9B57-B3B5-73B99E48D467}"/>
              </a:ext>
            </a:extLst>
          </p:cNvPr>
          <p:cNvSpPr/>
          <p:nvPr/>
        </p:nvSpPr>
        <p:spPr bwMode="white">
          <a:xfrm>
            <a:off x="1232762" y="2885395"/>
            <a:ext cx="7167494" cy="54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F76693-1C5D-9E9D-860D-5F21D4A2E44D}"/>
              </a:ext>
            </a:extLst>
          </p:cNvPr>
          <p:cNvSpPr/>
          <p:nvPr/>
        </p:nvSpPr>
        <p:spPr bwMode="white">
          <a:xfrm>
            <a:off x="1127448" y="4148727"/>
            <a:ext cx="10081120" cy="44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6F67A1-77C9-189A-DB8D-8E67C9510CDC}"/>
              </a:ext>
            </a:extLst>
          </p:cNvPr>
          <p:cNvSpPr/>
          <p:nvPr/>
        </p:nvSpPr>
        <p:spPr bwMode="white">
          <a:xfrm>
            <a:off x="1261326" y="4819134"/>
            <a:ext cx="9659210" cy="552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7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8C459-9B48-5B48-D93A-12FBF249CE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08720"/>
            <a:ext cx="1038275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511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1F8CC-3576-C509-C082-96C8AED03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71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947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00A8A-CBD6-3D64-D174-71F03C8CA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0768"/>
            <a:ext cx="11340000" cy="45968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539577-A536-7385-4FCA-DA6660A8AB07}"/>
              </a:ext>
            </a:extLst>
          </p:cNvPr>
          <p:cNvSpPr/>
          <p:nvPr/>
        </p:nvSpPr>
        <p:spPr bwMode="white">
          <a:xfrm>
            <a:off x="585306" y="3534277"/>
            <a:ext cx="6590814" cy="44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414C0E-F161-8B3F-3589-B9B60F7EDB12}"/>
              </a:ext>
            </a:extLst>
          </p:cNvPr>
          <p:cNvSpPr/>
          <p:nvPr/>
        </p:nvSpPr>
        <p:spPr bwMode="white">
          <a:xfrm>
            <a:off x="585306" y="4154183"/>
            <a:ext cx="10551254" cy="57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B96C04-BCA5-33D6-CA53-109BE09D53E9}"/>
              </a:ext>
            </a:extLst>
          </p:cNvPr>
          <p:cNvSpPr/>
          <p:nvPr/>
        </p:nvSpPr>
        <p:spPr bwMode="white">
          <a:xfrm>
            <a:off x="585306" y="4783625"/>
            <a:ext cx="10521157" cy="36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8ED58A-3A40-5C05-A0F3-F221D51F7B3D}"/>
              </a:ext>
            </a:extLst>
          </p:cNvPr>
          <p:cNvSpPr/>
          <p:nvPr/>
        </p:nvSpPr>
        <p:spPr bwMode="white">
          <a:xfrm>
            <a:off x="585306" y="5413067"/>
            <a:ext cx="10767278" cy="5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09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503D4-496F-422D-EFF2-2401DF2ADC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45836"/>
            <a:ext cx="11340000" cy="56121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7550EB-DA92-B02D-2C92-9BB46E89ADAE}"/>
              </a:ext>
            </a:extLst>
          </p:cNvPr>
          <p:cNvSpPr/>
          <p:nvPr/>
        </p:nvSpPr>
        <p:spPr bwMode="white">
          <a:xfrm>
            <a:off x="657314" y="1979514"/>
            <a:ext cx="10521157" cy="476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FAD070-FAA1-9F6F-E009-5F20F3EBB77A}"/>
              </a:ext>
            </a:extLst>
          </p:cNvPr>
          <p:cNvSpPr/>
          <p:nvPr/>
        </p:nvSpPr>
        <p:spPr bwMode="white">
          <a:xfrm>
            <a:off x="657314" y="2598853"/>
            <a:ext cx="10695270" cy="5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069834-1ADC-EBE9-A9CF-AD7CEC45487C}"/>
              </a:ext>
            </a:extLst>
          </p:cNvPr>
          <p:cNvSpPr/>
          <p:nvPr/>
        </p:nvSpPr>
        <p:spPr bwMode="white">
          <a:xfrm>
            <a:off x="657314" y="3227719"/>
            <a:ext cx="10623262" cy="48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BD5DEA-CE82-26B4-B0A3-FB0737ACCFEC}"/>
              </a:ext>
            </a:extLst>
          </p:cNvPr>
          <p:cNvSpPr/>
          <p:nvPr/>
        </p:nvSpPr>
        <p:spPr bwMode="white">
          <a:xfrm>
            <a:off x="657314" y="3856588"/>
            <a:ext cx="10511636" cy="36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D0B89C-4E41-75C4-E292-A1525C6F1677}"/>
              </a:ext>
            </a:extLst>
          </p:cNvPr>
          <p:cNvSpPr/>
          <p:nvPr/>
        </p:nvSpPr>
        <p:spPr bwMode="white">
          <a:xfrm>
            <a:off x="657314" y="4494983"/>
            <a:ext cx="10695270" cy="466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A53A31-2818-0D75-CEA6-C14D2E68170D}"/>
              </a:ext>
            </a:extLst>
          </p:cNvPr>
          <p:cNvSpPr/>
          <p:nvPr/>
        </p:nvSpPr>
        <p:spPr bwMode="white">
          <a:xfrm>
            <a:off x="657314" y="5104794"/>
            <a:ext cx="4502582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B33FD08-A7AF-EC3A-6FFF-D8494E42B62C}"/>
              </a:ext>
            </a:extLst>
          </p:cNvPr>
          <p:cNvSpPr/>
          <p:nvPr/>
        </p:nvSpPr>
        <p:spPr bwMode="white">
          <a:xfrm>
            <a:off x="657314" y="5733662"/>
            <a:ext cx="10521157" cy="35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109189-7862-F92E-3BA9-E763F79A8493}"/>
              </a:ext>
            </a:extLst>
          </p:cNvPr>
          <p:cNvSpPr/>
          <p:nvPr/>
        </p:nvSpPr>
        <p:spPr bwMode="white">
          <a:xfrm>
            <a:off x="657314" y="6362528"/>
            <a:ext cx="4358566" cy="37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505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2" grpId="0" animBg="1"/>
      <p:bldP spid="15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AEB36-EECB-B59D-4ABC-893CD82806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70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2FF97-9827-A2CF-3FCF-FC4006055E77}"/>
              </a:ext>
            </a:extLst>
          </p:cNvPr>
          <p:cNvSpPr/>
          <p:nvPr/>
        </p:nvSpPr>
        <p:spPr bwMode="white">
          <a:xfrm>
            <a:off x="10700251" y="2129362"/>
            <a:ext cx="304685" cy="3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048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DEEE8-B625-12DD-9E38-E41B59468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67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A4F79-2B42-47D7-D147-7020B259BCEF}"/>
              </a:ext>
            </a:extLst>
          </p:cNvPr>
          <p:cNvSpPr/>
          <p:nvPr/>
        </p:nvSpPr>
        <p:spPr bwMode="white">
          <a:xfrm>
            <a:off x="10709773" y="2787195"/>
            <a:ext cx="295163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9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D4543-0427-547E-0E3B-1E3B5F3DF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89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9A3F5-877B-030B-27D7-AC6865130EFB}"/>
              </a:ext>
            </a:extLst>
          </p:cNvPr>
          <p:cNvSpPr/>
          <p:nvPr/>
        </p:nvSpPr>
        <p:spPr bwMode="white">
          <a:xfrm>
            <a:off x="10700251" y="2818276"/>
            <a:ext cx="304685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64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8AC9C-A92A-6C26-C375-A56749408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16" y="1296008"/>
            <a:ext cx="11340000" cy="80112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CD3A111-93B3-FF78-6351-7E8911DDC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88840"/>
            <a:ext cx="11340000" cy="4219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ADF2D-4348-9C16-A6FC-098F71DF1013}"/>
              </a:ext>
            </a:extLst>
          </p:cNvPr>
          <p:cNvSpPr/>
          <p:nvPr/>
        </p:nvSpPr>
        <p:spPr bwMode="white">
          <a:xfrm>
            <a:off x="10832733" y="2950923"/>
            <a:ext cx="314206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2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6C5E0-3152-2810-163B-B49DB5DA01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5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EF4A5-8EE1-EFAC-6D46-F4F22BC0976D}"/>
              </a:ext>
            </a:extLst>
          </p:cNvPr>
          <p:cNvSpPr/>
          <p:nvPr/>
        </p:nvSpPr>
        <p:spPr bwMode="white">
          <a:xfrm>
            <a:off x="10719294" y="2150139"/>
            <a:ext cx="276120" cy="30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7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18F5E-8FE1-91F8-6926-2C707D357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F986F9-151C-6F76-470F-1E86E1EBEBF0}"/>
              </a:ext>
            </a:extLst>
          </p:cNvPr>
          <p:cNvSpPr/>
          <p:nvPr/>
        </p:nvSpPr>
        <p:spPr bwMode="white">
          <a:xfrm>
            <a:off x="10671687" y="2833136"/>
            <a:ext cx="352292" cy="30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92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2025-01-15T11:08:54Z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