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02" r:id="rId2"/>
    <p:sldId id="324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80" y="1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47920CF-99B5-3AC8-B3FF-051D7C281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836" y="2871709"/>
            <a:ext cx="8802328" cy="11145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CE7DB5-FE10-51FE-6B53-039423AEB2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BAC6428-5F13-092C-8CE1-501E8244C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4393"/>
          <a:stretch/>
        </p:blipFill>
        <p:spPr>
          <a:xfrm>
            <a:off x="383704" y="1124744"/>
            <a:ext cx="11568608" cy="223224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33B0ACC-151E-C716-8E42-2FC3D6A91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6243" y="2492896"/>
            <a:ext cx="6048672" cy="2669659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1A11F6-3146-7520-3CF2-41199BA22A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229200"/>
            <a:ext cx="7842977" cy="143948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F01297-8DFF-F01B-A40C-00EBAB5053D1}"/>
              </a:ext>
            </a:extLst>
          </p:cNvPr>
          <p:cNvSpPr/>
          <p:nvPr/>
        </p:nvSpPr>
        <p:spPr bwMode="white">
          <a:xfrm>
            <a:off x="11064552" y="2799967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42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B16A00-D263-B0CA-6450-BA6DAD90FB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751BD6-65A4-2C2A-637C-F6E996C7D9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700" y="1556792"/>
            <a:ext cx="11496600" cy="30489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BC0E5-89B3-C2E6-C1F9-E563A914C035}"/>
              </a:ext>
            </a:extLst>
          </p:cNvPr>
          <p:cNvSpPr/>
          <p:nvPr/>
        </p:nvSpPr>
        <p:spPr bwMode="white">
          <a:xfrm>
            <a:off x="10776520" y="2420888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6597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73EB51-49B6-7097-485C-297A84727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776F01E-6B37-5085-B162-D51E272773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963" y="1340768"/>
            <a:ext cx="11122074" cy="4414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6A5FD-8FE3-423E-9237-44751C051712}"/>
              </a:ext>
            </a:extLst>
          </p:cNvPr>
          <p:cNvSpPr/>
          <p:nvPr/>
        </p:nvSpPr>
        <p:spPr bwMode="white">
          <a:xfrm>
            <a:off x="10632504" y="3547872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700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F83E0-D1FD-DC9D-14B9-58FD0A9CCA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C8192F-CECA-E2F2-8AF9-FAEA3348E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352584" cy="136347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569DB97-022B-0866-37BF-A4C129ED31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33547"/>
          <a:stretch/>
        </p:blipFill>
        <p:spPr>
          <a:xfrm>
            <a:off x="2063552" y="2564904"/>
            <a:ext cx="7896200" cy="244871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5BFEC00-6EDC-4A6A-2318-D07F702144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448" y="5026098"/>
            <a:ext cx="9094290" cy="147255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A744DF-1FE0-7E78-361F-C243D14FB756}"/>
              </a:ext>
            </a:extLst>
          </p:cNvPr>
          <p:cNvSpPr/>
          <p:nvPr/>
        </p:nvSpPr>
        <p:spPr bwMode="white">
          <a:xfrm>
            <a:off x="10632504" y="2007879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08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14C897-C044-8C1C-C10B-17F9D07CF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27A5EF-661F-2A9F-4C08-E9D661148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740" y="1484784"/>
            <a:ext cx="10776520" cy="35686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F2F33-3603-63B7-61AB-F70783205258}"/>
              </a:ext>
            </a:extLst>
          </p:cNvPr>
          <p:cNvSpPr/>
          <p:nvPr/>
        </p:nvSpPr>
        <p:spPr bwMode="white">
          <a:xfrm>
            <a:off x="10560496" y="2900358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3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742A69-9F41-5B4B-516D-CCD1E2CBE9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4B43E6-4175-8116-BAB5-1FFC2E694A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352584" cy="46745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7490D-E0B4-B7EC-5E3A-1E6804CFE1DC}"/>
              </a:ext>
            </a:extLst>
          </p:cNvPr>
          <p:cNvSpPr/>
          <p:nvPr/>
        </p:nvSpPr>
        <p:spPr bwMode="white">
          <a:xfrm>
            <a:off x="10776520" y="2132856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894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EB99BF-CAFD-5B80-3924-27F22BDB2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943365-88D2-19E0-A865-F1D74D3928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9166579" cy="3270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353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8FAAE-F9BF-B217-22D8-3A91842749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7C9382-98F4-1D40-9F2F-99BDA0C73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352584" cy="28563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8FC17C-3FC2-06CA-0EA7-8D8063BD3F2D}"/>
              </a:ext>
            </a:extLst>
          </p:cNvPr>
          <p:cNvSpPr/>
          <p:nvPr/>
        </p:nvSpPr>
        <p:spPr bwMode="white">
          <a:xfrm>
            <a:off x="10560496" y="2871975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653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BA787-9545-49ED-2A72-345F238EBA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6DF936C-5038-0D94-039B-A5E24A872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37304" cy="125702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F2E3367-79B7-C53C-36EA-B3CBF3CDC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5438" y="2060848"/>
            <a:ext cx="6561123" cy="258112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97E549D-83FA-8E33-5A79-E75BE0FD4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4856576"/>
            <a:ext cx="8554931" cy="132131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855EAB-EA40-38C0-6DEE-F5C17466B2F6}"/>
              </a:ext>
            </a:extLst>
          </p:cNvPr>
          <p:cNvSpPr/>
          <p:nvPr/>
        </p:nvSpPr>
        <p:spPr bwMode="white">
          <a:xfrm>
            <a:off x="10920536" y="2095494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583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FC6AC1-2D3C-F55E-6EB9-1FEC6B04E5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4516E1-2A20-3466-E47C-8A592EBCB4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24" y="1340768"/>
            <a:ext cx="11064552" cy="4939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103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B8C18A-9C1D-4259-1C69-43C02FBEC7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92544" cy="60154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05293DD-A12A-B62A-CE58-485A89C23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10376075" cy="36360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7D27A1-54B9-E275-D935-CCADBCD51486}"/>
              </a:ext>
            </a:extLst>
          </p:cNvPr>
          <p:cNvSpPr/>
          <p:nvPr/>
        </p:nvSpPr>
        <p:spPr bwMode="white">
          <a:xfrm>
            <a:off x="10657532" y="2223902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2F8EF-4200-3490-60C8-D27DBC003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A321CC-E887-D80E-04DD-FC3D253CF5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32" y="1484784"/>
            <a:ext cx="10920536" cy="21660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2C7608-4AF7-8E61-DDDD-6CD9FC168FDB}"/>
              </a:ext>
            </a:extLst>
          </p:cNvPr>
          <p:cNvSpPr/>
          <p:nvPr/>
        </p:nvSpPr>
        <p:spPr bwMode="white">
          <a:xfrm>
            <a:off x="1343472" y="2890947"/>
            <a:ext cx="8136904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6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6C6473-1617-6977-9EB0-415BDA50A5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519BE0-9D7B-D941-93F0-E08A8C07D5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36765"/>
          <a:stretch/>
        </p:blipFill>
        <p:spPr>
          <a:xfrm>
            <a:off x="335360" y="1340768"/>
            <a:ext cx="11179180" cy="378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1753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1CFB68-FCD7-D907-A779-D817E0EAB2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4C6203-D2DC-CD90-5B8C-E12AF669B8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776520" cy="22500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1A09C2-24B3-7921-F7AF-679A296AAC9F}"/>
              </a:ext>
            </a:extLst>
          </p:cNvPr>
          <p:cNvSpPr/>
          <p:nvPr/>
        </p:nvSpPr>
        <p:spPr bwMode="white">
          <a:xfrm>
            <a:off x="1343472" y="3068960"/>
            <a:ext cx="9793088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45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BA183C-3157-BB64-0CD4-DA0D25863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B6C8E4-3EC3-C931-8571-F890E27753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291628" cy="5393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293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B0CAB-0974-2DC1-EDE9-49CB6A60C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B0705BA-D8D5-F042-6709-3038701B0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136560" cy="29805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2A1AA-8C55-5772-160F-9E7A39BCC8EE}"/>
              </a:ext>
            </a:extLst>
          </p:cNvPr>
          <p:cNvSpPr/>
          <p:nvPr/>
        </p:nvSpPr>
        <p:spPr bwMode="white">
          <a:xfrm>
            <a:off x="911424" y="3861048"/>
            <a:ext cx="8136904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7188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5A27B3-EDCA-8863-0BD6-F36A5984A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8E5FF34-A366-3177-E4C2-4100543CD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08568" cy="3621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8FE21-E10E-B968-1CCB-68138D1CCD48}"/>
              </a:ext>
            </a:extLst>
          </p:cNvPr>
          <p:cNvSpPr/>
          <p:nvPr/>
        </p:nvSpPr>
        <p:spPr bwMode="white">
          <a:xfrm>
            <a:off x="1055440" y="2924944"/>
            <a:ext cx="10441160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D3A575-64BE-1875-4062-96D1340286F4}"/>
              </a:ext>
            </a:extLst>
          </p:cNvPr>
          <p:cNvSpPr/>
          <p:nvPr/>
        </p:nvSpPr>
        <p:spPr bwMode="white">
          <a:xfrm>
            <a:off x="983432" y="3573016"/>
            <a:ext cx="10441160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ED4EAC-70FD-5CD1-5F01-185E0890CE88}"/>
              </a:ext>
            </a:extLst>
          </p:cNvPr>
          <p:cNvSpPr/>
          <p:nvPr/>
        </p:nvSpPr>
        <p:spPr bwMode="white">
          <a:xfrm>
            <a:off x="767408" y="4392581"/>
            <a:ext cx="10441160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55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DFB40B-9B7F-BEF7-2467-EB758156AB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A4AE039-D2D9-344C-4D12-5511D9F0DE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64552" cy="2084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9380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FF5820-6998-466E-8F3C-53F3CEF69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F33999-DBE5-451D-55F4-124013AF9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9335175" cy="5581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90313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DF760C-D05D-D284-76E6-3DB72D0325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84D97F-7BB4-8AEA-29DB-A0421E6C5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92544" cy="35810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DBC49-14BD-BFA9-86BC-076142FE7B31}"/>
              </a:ext>
            </a:extLst>
          </p:cNvPr>
          <p:cNvSpPr/>
          <p:nvPr/>
        </p:nvSpPr>
        <p:spPr bwMode="white">
          <a:xfrm>
            <a:off x="3935760" y="4221088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C4C7DC-4833-0955-2EF1-8A32B9B726D7}"/>
              </a:ext>
            </a:extLst>
          </p:cNvPr>
          <p:cNvSpPr/>
          <p:nvPr/>
        </p:nvSpPr>
        <p:spPr bwMode="white">
          <a:xfrm>
            <a:off x="6767736" y="4186091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759128-481A-B34F-8C36-2FB24AEA6B7F}"/>
              </a:ext>
            </a:extLst>
          </p:cNvPr>
          <p:cNvSpPr/>
          <p:nvPr/>
        </p:nvSpPr>
        <p:spPr bwMode="white">
          <a:xfrm>
            <a:off x="9608396" y="4189523"/>
            <a:ext cx="9361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433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035179-619E-0F05-DE64-8A5262E43E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1A4C19-359E-D431-F0B2-1307508EE0B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182"/>
          <a:stretch/>
        </p:blipFill>
        <p:spPr>
          <a:xfrm>
            <a:off x="2495600" y="764704"/>
            <a:ext cx="6590806" cy="6018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851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5E920B-FE63-4960-AC6E-7AD1C866E7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09680D5-B493-B86D-0207-CDBA2F06F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628800"/>
            <a:ext cx="8844645" cy="317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5134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E4A9E4-9899-FF2C-1626-2FA4082A4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ED54CDE-AFAA-4D85-0C75-A091EB082C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8" y="1280079"/>
            <a:ext cx="11496600" cy="30850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645106B-BB2F-4BA4-DB1C-514D138CBF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4365104"/>
            <a:ext cx="11233248" cy="218551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5FC39E-4CDF-5ACF-973D-7EA3382E9FF2}"/>
              </a:ext>
            </a:extLst>
          </p:cNvPr>
          <p:cNvSpPr/>
          <p:nvPr/>
        </p:nvSpPr>
        <p:spPr bwMode="white">
          <a:xfrm>
            <a:off x="983432" y="2852936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9AADB-90E2-8E36-14FC-F72225B5EABA}"/>
              </a:ext>
            </a:extLst>
          </p:cNvPr>
          <p:cNvSpPr/>
          <p:nvPr/>
        </p:nvSpPr>
        <p:spPr bwMode="white">
          <a:xfrm>
            <a:off x="1009839" y="3587133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BB7A8E-CDC8-B941-BF37-7903F2A536BB}"/>
              </a:ext>
            </a:extLst>
          </p:cNvPr>
          <p:cNvSpPr/>
          <p:nvPr/>
        </p:nvSpPr>
        <p:spPr bwMode="white">
          <a:xfrm>
            <a:off x="767408" y="5805264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769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0AD787-4EE2-8957-E5BB-5C27F98BC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F525E8-7A2D-8DF6-25CE-BA9E6A9FA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10416480" cy="558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9622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AFBD44-2A33-B9F0-D9B4-1653B87781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4B4653-DF2B-7CF9-5087-75935E2A0D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48528" cy="4809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19193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E62BC3-760E-25EC-0A89-BDE9090C6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C88DF5F-063C-6A94-8010-A810E4D4F6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064552" cy="2943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60DCB-58A0-DBB9-8C16-736A8A4B76EC}"/>
              </a:ext>
            </a:extLst>
          </p:cNvPr>
          <p:cNvSpPr/>
          <p:nvPr/>
        </p:nvSpPr>
        <p:spPr bwMode="white">
          <a:xfrm>
            <a:off x="983432" y="2852936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74E16F-B2C9-9D13-8868-FD5EB950C6D4}"/>
              </a:ext>
            </a:extLst>
          </p:cNvPr>
          <p:cNvSpPr/>
          <p:nvPr/>
        </p:nvSpPr>
        <p:spPr bwMode="white">
          <a:xfrm>
            <a:off x="1127448" y="3645024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05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86604-0107-8D42-8FEF-2EC51C7F3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4211EBE-6350-BFF1-C47A-3F66F2F933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776520" cy="54140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21EE2A-2CBB-BB7F-C4EA-A57C7D29BB03}"/>
              </a:ext>
            </a:extLst>
          </p:cNvPr>
          <p:cNvSpPr/>
          <p:nvPr/>
        </p:nvSpPr>
        <p:spPr bwMode="white">
          <a:xfrm>
            <a:off x="1167047" y="3140968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62881B-F9D5-0FF1-CCB2-AC9854383BB0}"/>
              </a:ext>
            </a:extLst>
          </p:cNvPr>
          <p:cNvSpPr/>
          <p:nvPr/>
        </p:nvSpPr>
        <p:spPr bwMode="white">
          <a:xfrm>
            <a:off x="1167047" y="3717032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FED55F-7942-BA28-3744-04D546510CC3}"/>
              </a:ext>
            </a:extLst>
          </p:cNvPr>
          <p:cNvSpPr/>
          <p:nvPr/>
        </p:nvSpPr>
        <p:spPr bwMode="white">
          <a:xfrm>
            <a:off x="1259124" y="4365104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841932-3E3A-0F69-B1FB-C7BCD215B64B}"/>
              </a:ext>
            </a:extLst>
          </p:cNvPr>
          <p:cNvSpPr/>
          <p:nvPr/>
        </p:nvSpPr>
        <p:spPr bwMode="white">
          <a:xfrm>
            <a:off x="981972" y="5013176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D4A983-FD9C-A340-401C-8959C335521C}"/>
              </a:ext>
            </a:extLst>
          </p:cNvPr>
          <p:cNvSpPr/>
          <p:nvPr/>
        </p:nvSpPr>
        <p:spPr bwMode="white">
          <a:xfrm>
            <a:off x="981972" y="5746661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13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04E607-D334-A50B-288A-7D6F5830E0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5FE9B2-DD93-FA65-4052-9AB640401D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08" y="1505184"/>
            <a:ext cx="11352584" cy="3847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E9E7B4-A9CA-8E2D-0F68-857B11FE2C38}"/>
              </a:ext>
            </a:extLst>
          </p:cNvPr>
          <p:cNvSpPr/>
          <p:nvPr/>
        </p:nvSpPr>
        <p:spPr bwMode="white">
          <a:xfrm>
            <a:off x="551384" y="2420888"/>
            <a:ext cx="11352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9B896E-F305-3BAD-B94A-48888E68A516}"/>
              </a:ext>
            </a:extLst>
          </p:cNvPr>
          <p:cNvSpPr/>
          <p:nvPr/>
        </p:nvSpPr>
        <p:spPr bwMode="white">
          <a:xfrm>
            <a:off x="335360" y="3068960"/>
            <a:ext cx="109328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91F7FB0-4928-2725-D383-78A1F8F79840}"/>
              </a:ext>
            </a:extLst>
          </p:cNvPr>
          <p:cNvSpPr/>
          <p:nvPr/>
        </p:nvSpPr>
        <p:spPr bwMode="white">
          <a:xfrm>
            <a:off x="320707" y="3877591"/>
            <a:ext cx="11352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51F3AA-6704-DBD8-3931-C2260CBCC772}"/>
              </a:ext>
            </a:extLst>
          </p:cNvPr>
          <p:cNvSpPr/>
          <p:nvPr/>
        </p:nvSpPr>
        <p:spPr bwMode="white">
          <a:xfrm>
            <a:off x="335360" y="4632736"/>
            <a:ext cx="11352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21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3E2B0-E9B9-5F42-D7E3-D5DB5A0865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0BBD0C1-891E-8072-BAA9-7189602A9F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352584" cy="35974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6D59B-553A-2493-287A-CCCF61AF6763}"/>
              </a:ext>
            </a:extLst>
          </p:cNvPr>
          <p:cNvSpPr/>
          <p:nvPr/>
        </p:nvSpPr>
        <p:spPr bwMode="white">
          <a:xfrm>
            <a:off x="10704512" y="3068960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527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344E3-1176-6D2A-72D6-967079CEF9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9C180A-C3D4-3433-53BD-612E935BB7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724" y="1412776"/>
            <a:ext cx="11064552" cy="36666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F6057-3F61-616B-0422-EB3DE1117ED5}"/>
              </a:ext>
            </a:extLst>
          </p:cNvPr>
          <p:cNvSpPr/>
          <p:nvPr/>
        </p:nvSpPr>
        <p:spPr bwMode="white">
          <a:xfrm>
            <a:off x="10657532" y="2223902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298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450B0-AD1E-BC05-41FC-87079B5CA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2A4486-F5BE-695C-DFE2-2C627BB32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36560" cy="2845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28C1E0-5C70-9108-184C-F33660B1254A}"/>
              </a:ext>
            </a:extLst>
          </p:cNvPr>
          <p:cNvSpPr/>
          <p:nvPr/>
        </p:nvSpPr>
        <p:spPr bwMode="white">
          <a:xfrm>
            <a:off x="10657532" y="2223902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86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0AC41E-66F3-F2AC-0C24-14109390C8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33CE228-1474-EFA6-E5D4-F8A6A0E9A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95" y="1739796"/>
            <a:ext cx="11568866" cy="60928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9F50AE5-82F1-9DE3-C2A5-E18B6A0C42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420888"/>
            <a:ext cx="11013625" cy="158083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0B37AA-8FFC-6AE6-FF74-0225D0A9C8EC}"/>
              </a:ext>
            </a:extLst>
          </p:cNvPr>
          <p:cNvSpPr/>
          <p:nvPr/>
        </p:nvSpPr>
        <p:spPr bwMode="white">
          <a:xfrm>
            <a:off x="10873556" y="2708920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40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AA2FB-FF3E-B6AB-607A-7754050F6D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84FB505-FB04-7ABA-4664-6CA6A13D8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340768"/>
            <a:ext cx="11064552" cy="35721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333D26-FF0D-A8C3-B88A-7507380399A0}"/>
              </a:ext>
            </a:extLst>
          </p:cNvPr>
          <p:cNvSpPr/>
          <p:nvPr/>
        </p:nvSpPr>
        <p:spPr bwMode="white">
          <a:xfrm>
            <a:off x="10704512" y="2840876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24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ACC965-1378-3DD3-0B3A-1E57AC1E6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B54E725-0354-018B-B3F4-3F01416A4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412776"/>
            <a:ext cx="10920536" cy="2905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89BCD0-D498-E5D0-3D50-C13769597C0D}"/>
              </a:ext>
            </a:extLst>
          </p:cNvPr>
          <p:cNvSpPr/>
          <p:nvPr/>
        </p:nvSpPr>
        <p:spPr bwMode="white">
          <a:xfrm>
            <a:off x="10657532" y="2223902"/>
            <a:ext cx="551036" cy="55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21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fuyu yang</cp:lastModifiedBy>
  <cp:revision>68</cp:revision>
  <dcterms:created xsi:type="dcterms:W3CDTF">2015-09-16T06:44:00Z</dcterms:created>
  <dcterms:modified xsi:type="dcterms:W3CDTF">2025-01-14T18:47:39Z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