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65" r:id="rId4"/>
    <p:sldId id="364" r:id="rId5"/>
    <p:sldId id="363" r:id="rId6"/>
    <p:sldId id="362" r:id="rId7"/>
    <p:sldId id="361" r:id="rId8"/>
    <p:sldId id="360" r:id="rId9"/>
    <p:sldId id="359" r:id="rId10"/>
    <p:sldId id="358" r:id="rId11"/>
    <p:sldId id="357" r:id="rId12"/>
    <p:sldId id="356" r:id="rId13"/>
    <p:sldId id="355" r:id="rId14"/>
    <p:sldId id="354" r:id="rId15"/>
    <p:sldId id="352" r:id="rId16"/>
    <p:sldId id="351" r:id="rId17"/>
    <p:sldId id="350" r:id="rId18"/>
    <p:sldId id="349" r:id="rId19"/>
    <p:sldId id="348" r:id="rId20"/>
    <p:sldId id="347" r:id="rId21"/>
    <p:sldId id="346" r:id="rId22"/>
    <p:sldId id="344" r:id="rId23"/>
    <p:sldId id="343" r:id="rId24"/>
    <p:sldId id="342" r:id="rId25"/>
    <p:sldId id="341" r:id="rId26"/>
    <p:sldId id="340" r:id="rId27"/>
    <p:sldId id="339" r:id="rId28"/>
    <p:sldId id="338" r:id="rId29"/>
    <p:sldId id="337" r:id="rId30"/>
    <p:sldId id="336" r:id="rId31"/>
    <p:sldId id="335" r:id="rId32"/>
    <p:sldId id="334" r:id="rId33"/>
    <p:sldId id="333" r:id="rId34"/>
    <p:sldId id="332" r:id="rId35"/>
    <p:sldId id="331" r:id="rId36"/>
    <p:sldId id="330" r:id="rId37"/>
    <p:sldId id="329" r:id="rId38"/>
    <p:sldId id="328" r:id="rId39"/>
    <p:sldId id="327" r:id="rId40"/>
    <p:sldId id="326" r:id="rId41"/>
    <p:sldId id="325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32E9C73-34D8-4443-8A56-2E588CDB5D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0784" y="2871709"/>
            <a:ext cx="7030431" cy="11145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68EF41-69D1-97F9-8F63-E6586635BF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71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46B7B1-13BD-19B0-3FFA-7687FC2BA7F1}"/>
              </a:ext>
            </a:extLst>
          </p:cNvPr>
          <p:cNvSpPr/>
          <p:nvPr/>
        </p:nvSpPr>
        <p:spPr bwMode="white">
          <a:xfrm>
            <a:off x="10700251" y="2044682"/>
            <a:ext cx="304685" cy="31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01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971B81-2C2F-B085-AAD2-4C52485FE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0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B04A68-5423-3030-47AF-3D11DA003D99}"/>
              </a:ext>
            </a:extLst>
          </p:cNvPr>
          <p:cNvSpPr/>
          <p:nvPr/>
        </p:nvSpPr>
        <p:spPr bwMode="white">
          <a:xfrm>
            <a:off x="10700251" y="2684979"/>
            <a:ext cx="295163" cy="31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06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D89459-267C-BAE9-1DDF-D006408A9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16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DF7153-C57B-0A3F-D45B-9ECBE307C022}"/>
              </a:ext>
            </a:extLst>
          </p:cNvPr>
          <p:cNvSpPr/>
          <p:nvPr/>
        </p:nvSpPr>
        <p:spPr bwMode="white">
          <a:xfrm>
            <a:off x="10690730" y="2691206"/>
            <a:ext cx="304685" cy="31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51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FD899-86BC-CB94-08C6-2525F82BAE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85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045ACD-3564-52E5-8476-3D92A3E7168C}"/>
              </a:ext>
            </a:extLst>
          </p:cNvPr>
          <p:cNvSpPr/>
          <p:nvPr/>
        </p:nvSpPr>
        <p:spPr bwMode="white">
          <a:xfrm>
            <a:off x="10709773" y="3314412"/>
            <a:ext cx="285642" cy="305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95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3AF948-BD16-12A1-BF7A-815333A09A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74" y="1156708"/>
            <a:ext cx="10854576" cy="45025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5067FA-8DE2-B1A4-1028-6DF24C30C99B}"/>
              </a:ext>
            </a:extLst>
          </p:cNvPr>
          <p:cNvSpPr/>
          <p:nvPr/>
        </p:nvSpPr>
        <p:spPr bwMode="white">
          <a:xfrm>
            <a:off x="10488488" y="1844824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C0916FE-CBA8-7F70-051C-4952B5253D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424" y="5554579"/>
            <a:ext cx="10854576" cy="128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51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3CEFA1-942C-6F85-BCAC-79172A986C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71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CFDDBE-9FE4-3BEC-C3DB-5720D7481C7F}"/>
              </a:ext>
            </a:extLst>
          </p:cNvPr>
          <p:cNvSpPr/>
          <p:nvPr/>
        </p:nvSpPr>
        <p:spPr bwMode="white">
          <a:xfrm>
            <a:off x="10709773" y="2034552"/>
            <a:ext cx="285642" cy="305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85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E1AAF-0E34-9B79-F878-91BEEEAC8B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57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ADF226-5418-93A1-DA3C-0B4F2ADE0CD5}"/>
              </a:ext>
            </a:extLst>
          </p:cNvPr>
          <p:cNvSpPr/>
          <p:nvPr/>
        </p:nvSpPr>
        <p:spPr bwMode="white">
          <a:xfrm>
            <a:off x="10709773" y="3322130"/>
            <a:ext cx="285642" cy="305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0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573782-BD77-9ED0-2B93-55597579E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16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8DCAC8-F44C-1B0A-AFB6-042FA9478D69}"/>
              </a:ext>
            </a:extLst>
          </p:cNvPr>
          <p:cNvSpPr/>
          <p:nvPr/>
        </p:nvSpPr>
        <p:spPr bwMode="white">
          <a:xfrm>
            <a:off x="10690730" y="2671508"/>
            <a:ext cx="304685" cy="31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09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B81A83-CFB1-4213-47F3-D9C51EAA39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2779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E9BBAA-7297-AB4C-EAB3-81C90FF599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6500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A42217-5C6C-40E0-160D-0DF4D7D03B50}"/>
              </a:ext>
            </a:extLst>
          </p:cNvPr>
          <p:cNvSpPr/>
          <p:nvPr/>
        </p:nvSpPr>
        <p:spPr bwMode="white">
          <a:xfrm>
            <a:off x="1088746" y="3461759"/>
            <a:ext cx="9975806" cy="45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9159E1-5B35-88B4-BE13-C8330B3741D3}"/>
              </a:ext>
            </a:extLst>
          </p:cNvPr>
          <p:cNvSpPr/>
          <p:nvPr/>
        </p:nvSpPr>
        <p:spPr bwMode="white">
          <a:xfrm>
            <a:off x="1107789" y="4024038"/>
            <a:ext cx="9845138" cy="36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2B5370-2609-F1F7-70BD-851A5FCE9F4A}"/>
              </a:ext>
            </a:extLst>
          </p:cNvPr>
          <p:cNvSpPr/>
          <p:nvPr/>
        </p:nvSpPr>
        <p:spPr bwMode="white">
          <a:xfrm>
            <a:off x="1088746" y="4605377"/>
            <a:ext cx="3855126" cy="562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88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54E50D-34C9-5215-F31D-9FA1EBCF9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23" y="1368016"/>
            <a:ext cx="11340000" cy="64261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F35213F-BF76-66E8-038A-8E8746B6DD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204864"/>
            <a:ext cx="11340000" cy="30759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7102CA-7FE1-172B-E878-350BE6FDD39D}"/>
              </a:ext>
            </a:extLst>
          </p:cNvPr>
          <p:cNvSpPr/>
          <p:nvPr/>
        </p:nvSpPr>
        <p:spPr bwMode="white">
          <a:xfrm>
            <a:off x="10737687" y="3576198"/>
            <a:ext cx="342770" cy="30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F8009F-5DFE-939D-24D0-0198BDA595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379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0812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26734E-9752-7772-D51F-D0482FCBCD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18164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A59AB9-7A8B-8E2E-05CA-2F8FEB857BA4}"/>
              </a:ext>
            </a:extLst>
          </p:cNvPr>
          <p:cNvSpPr/>
          <p:nvPr/>
        </p:nvSpPr>
        <p:spPr bwMode="white">
          <a:xfrm>
            <a:off x="1108097" y="2661698"/>
            <a:ext cx="9975806" cy="56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B1A65D1-A322-A759-DE42-B9F16C1A91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087349"/>
            <a:ext cx="11340000" cy="90822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AEE0C2-4905-73A0-C2A2-ECE391A26A7D}"/>
              </a:ext>
            </a:extLst>
          </p:cNvPr>
          <p:cNvSpPr/>
          <p:nvPr/>
        </p:nvSpPr>
        <p:spPr bwMode="white">
          <a:xfrm>
            <a:off x="1108097" y="3312365"/>
            <a:ext cx="9975806" cy="56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043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604F7-11EE-CD79-1BB9-3A622BAEE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412776"/>
            <a:ext cx="11340000" cy="319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4221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6841B6-CF48-62A6-04B8-03E887CF37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23562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47242F-3622-D7B1-7283-B2163BE9CCC4}"/>
              </a:ext>
            </a:extLst>
          </p:cNvPr>
          <p:cNvSpPr/>
          <p:nvPr/>
        </p:nvSpPr>
        <p:spPr bwMode="white">
          <a:xfrm>
            <a:off x="1232762" y="2801232"/>
            <a:ext cx="9826095" cy="35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A513EE-6CD7-ECE2-EB13-B5205A3A3793}"/>
              </a:ext>
            </a:extLst>
          </p:cNvPr>
          <p:cNvSpPr/>
          <p:nvPr/>
        </p:nvSpPr>
        <p:spPr bwMode="white">
          <a:xfrm>
            <a:off x="1251804" y="3392680"/>
            <a:ext cx="6212347" cy="61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83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479143-9832-025D-6C48-2AAFEEE7AF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63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9678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78212-CC4C-97F8-6ECA-CFB810BACE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12776"/>
            <a:ext cx="11340000" cy="35557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86F45D-8A63-A300-5D34-4FCC05861192}"/>
              </a:ext>
            </a:extLst>
          </p:cNvPr>
          <p:cNvSpPr/>
          <p:nvPr/>
        </p:nvSpPr>
        <p:spPr bwMode="white">
          <a:xfrm>
            <a:off x="1088746" y="2699727"/>
            <a:ext cx="7311510" cy="513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0301D1-F85F-3F3C-6478-7BE983199979}"/>
              </a:ext>
            </a:extLst>
          </p:cNvPr>
          <p:cNvSpPr/>
          <p:nvPr/>
        </p:nvSpPr>
        <p:spPr bwMode="white">
          <a:xfrm>
            <a:off x="1098267" y="4539591"/>
            <a:ext cx="9750261" cy="51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57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BF4786-46D7-574C-4AC5-6526E9B592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196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2454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9895FB-0E6C-FABB-467D-1F1FFE35D2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836712"/>
            <a:ext cx="1038275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7731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056251-FD68-2888-2691-90BD2F612C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556792"/>
            <a:ext cx="11340000" cy="3221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2319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171D3-C843-4AB3-09DE-E664EE2F5B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70" y="1501378"/>
            <a:ext cx="11340000" cy="23776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6E13B2-5CEE-200D-B52B-C00FC5E95D1B}"/>
              </a:ext>
            </a:extLst>
          </p:cNvPr>
          <p:cNvSpPr/>
          <p:nvPr/>
        </p:nvSpPr>
        <p:spPr bwMode="white">
          <a:xfrm>
            <a:off x="1055440" y="2780928"/>
            <a:ext cx="9873702" cy="35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34B9B2-ECFC-1773-610C-428B3A25C056}"/>
              </a:ext>
            </a:extLst>
          </p:cNvPr>
          <p:cNvSpPr/>
          <p:nvPr/>
        </p:nvSpPr>
        <p:spPr bwMode="white">
          <a:xfrm>
            <a:off x="1055440" y="3372958"/>
            <a:ext cx="8064896" cy="506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71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343B1A-9858-DF6E-E439-FDCEA96941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4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37BBCC-F286-40E4-8915-852075845CA7}"/>
              </a:ext>
            </a:extLst>
          </p:cNvPr>
          <p:cNvSpPr/>
          <p:nvPr/>
        </p:nvSpPr>
        <p:spPr bwMode="white">
          <a:xfrm>
            <a:off x="10719294" y="2672387"/>
            <a:ext cx="285642" cy="30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548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3CE5F6-BCEF-CAE0-F318-552B9B7A40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084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9708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3A6113-9A81-011B-1C3C-2DEFC32572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53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0431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65C828-A3BE-A394-1D7B-225F6C3E1F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30374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A7DB4D-73D1-C241-DF75-2EC53DAEF530}"/>
              </a:ext>
            </a:extLst>
          </p:cNvPr>
          <p:cNvSpPr/>
          <p:nvPr/>
        </p:nvSpPr>
        <p:spPr bwMode="white">
          <a:xfrm>
            <a:off x="1261326" y="2846387"/>
            <a:ext cx="9875234" cy="51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1498CF-ED2D-0541-57AA-A58B85BBE1B1}"/>
              </a:ext>
            </a:extLst>
          </p:cNvPr>
          <p:cNvSpPr/>
          <p:nvPr/>
        </p:nvSpPr>
        <p:spPr bwMode="white">
          <a:xfrm>
            <a:off x="1270847" y="3436733"/>
            <a:ext cx="9875234" cy="47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5FF3C9-3920-4C6B-8BBF-D2151AC56666}"/>
              </a:ext>
            </a:extLst>
          </p:cNvPr>
          <p:cNvSpPr/>
          <p:nvPr/>
        </p:nvSpPr>
        <p:spPr bwMode="white">
          <a:xfrm>
            <a:off x="1280369" y="4046122"/>
            <a:ext cx="4239567" cy="47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59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0EE49B-5232-E99E-640F-27DCD64773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78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3704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904260-094D-70AA-A892-8FAAEDDE5C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81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2570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77EDA3-8FE1-9022-9A33-725165BD0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78" y="1378924"/>
            <a:ext cx="11340000" cy="42155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C3BB1A-B9F5-A86B-6142-1C3D794E28B5}"/>
              </a:ext>
            </a:extLst>
          </p:cNvPr>
          <p:cNvSpPr/>
          <p:nvPr/>
        </p:nvSpPr>
        <p:spPr bwMode="white">
          <a:xfrm>
            <a:off x="1127448" y="2780928"/>
            <a:ext cx="9864181" cy="35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ECFA68-F3C9-138E-A71E-A8779F8D688A}"/>
              </a:ext>
            </a:extLst>
          </p:cNvPr>
          <p:cNvSpPr/>
          <p:nvPr/>
        </p:nvSpPr>
        <p:spPr bwMode="white">
          <a:xfrm>
            <a:off x="1117926" y="3372249"/>
            <a:ext cx="9864181" cy="352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97C667-E849-66A7-326D-A4EB551D2305}"/>
              </a:ext>
            </a:extLst>
          </p:cNvPr>
          <p:cNvSpPr/>
          <p:nvPr/>
        </p:nvSpPr>
        <p:spPr bwMode="white">
          <a:xfrm>
            <a:off x="1175055" y="3963569"/>
            <a:ext cx="9864181" cy="53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B85378-05B4-564B-0878-6AC53950BBE4}"/>
              </a:ext>
            </a:extLst>
          </p:cNvPr>
          <p:cNvSpPr/>
          <p:nvPr/>
        </p:nvSpPr>
        <p:spPr bwMode="white">
          <a:xfrm>
            <a:off x="1136969" y="4573967"/>
            <a:ext cx="9807052" cy="34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DE7F1F-F70D-174C-B8F1-CE3CA076A792}"/>
              </a:ext>
            </a:extLst>
          </p:cNvPr>
          <p:cNvSpPr/>
          <p:nvPr/>
        </p:nvSpPr>
        <p:spPr bwMode="white">
          <a:xfrm>
            <a:off x="1156012" y="5165288"/>
            <a:ext cx="6236132" cy="505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078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EEBB04-6881-0DAF-D07F-2BA5D67AB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0202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8EFDC3-C0FD-C69E-9F2E-57A519BE5DD6}"/>
              </a:ext>
            </a:extLst>
          </p:cNvPr>
          <p:cNvSpPr/>
          <p:nvPr/>
        </p:nvSpPr>
        <p:spPr bwMode="white">
          <a:xfrm>
            <a:off x="1160754" y="2779452"/>
            <a:ext cx="9975806" cy="50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D68593-2BD2-3328-6139-593364C8203C}"/>
              </a:ext>
            </a:extLst>
          </p:cNvPr>
          <p:cNvSpPr/>
          <p:nvPr/>
        </p:nvSpPr>
        <p:spPr bwMode="white">
          <a:xfrm>
            <a:off x="1179796" y="3332061"/>
            <a:ext cx="9884755" cy="50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055D22-285F-18C1-21E7-098D14F06D09}"/>
              </a:ext>
            </a:extLst>
          </p:cNvPr>
          <p:cNvSpPr/>
          <p:nvPr/>
        </p:nvSpPr>
        <p:spPr bwMode="white">
          <a:xfrm>
            <a:off x="1141711" y="3922780"/>
            <a:ext cx="856926" cy="29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12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7AAEC-09D1-4CBC-E2CA-23D7E18B5F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08720"/>
            <a:ext cx="10081120" cy="5705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470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6FABCD-01CA-F8FC-9658-CAB2E657A3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4258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2299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6D95A-98EE-94FE-34F8-14D6FA76D3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7657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18288B-1B5A-7EC9-FA4F-1DF439D01FDB}"/>
              </a:ext>
            </a:extLst>
          </p:cNvPr>
          <p:cNvSpPr/>
          <p:nvPr/>
        </p:nvSpPr>
        <p:spPr bwMode="white">
          <a:xfrm>
            <a:off x="5373381" y="2723120"/>
            <a:ext cx="780755" cy="362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D0889F-12C4-A9A2-3FF6-6CD81D2AF76C}"/>
              </a:ext>
            </a:extLst>
          </p:cNvPr>
          <p:cNvSpPr/>
          <p:nvPr/>
        </p:nvSpPr>
        <p:spPr bwMode="white">
          <a:xfrm>
            <a:off x="5373381" y="3352329"/>
            <a:ext cx="1161612" cy="35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5DECEC-066E-5B98-A45B-AB60F2AC2D4D}"/>
              </a:ext>
            </a:extLst>
          </p:cNvPr>
          <p:cNvSpPr/>
          <p:nvPr/>
        </p:nvSpPr>
        <p:spPr bwMode="white">
          <a:xfrm>
            <a:off x="5373381" y="3972005"/>
            <a:ext cx="790277" cy="35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6967FE-50E6-3040-58E4-46870C66A59C}"/>
              </a:ext>
            </a:extLst>
          </p:cNvPr>
          <p:cNvSpPr/>
          <p:nvPr/>
        </p:nvSpPr>
        <p:spPr bwMode="white">
          <a:xfrm>
            <a:off x="5373381" y="4591680"/>
            <a:ext cx="790277" cy="35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40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005C6-DD27-D71A-CAC4-23FB8A39AD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61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6722F2-1FD3-AC04-C195-15A5BB29AB49}"/>
              </a:ext>
            </a:extLst>
          </p:cNvPr>
          <p:cNvSpPr/>
          <p:nvPr/>
        </p:nvSpPr>
        <p:spPr bwMode="white">
          <a:xfrm>
            <a:off x="10700251" y="2673248"/>
            <a:ext cx="314205" cy="31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63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390057-887D-9A59-54F9-C7B52E33F1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6200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D04F70-5177-A236-3609-9F8CAB9A853F}"/>
              </a:ext>
            </a:extLst>
          </p:cNvPr>
          <p:cNvSpPr/>
          <p:nvPr/>
        </p:nvSpPr>
        <p:spPr bwMode="white">
          <a:xfrm>
            <a:off x="1035370" y="3946818"/>
            <a:ext cx="9957174" cy="57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BB7A02-70AF-B238-B87E-59FA1FD48203}"/>
              </a:ext>
            </a:extLst>
          </p:cNvPr>
          <p:cNvSpPr/>
          <p:nvPr/>
        </p:nvSpPr>
        <p:spPr bwMode="white">
          <a:xfrm>
            <a:off x="1073454" y="4518406"/>
            <a:ext cx="3870417" cy="51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384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A53E19-1C52-6321-E918-239CEB82E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78" y="1453895"/>
            <a:ext cx="11340000" cy="403561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68FAFD-33EA-8741-5E4C-3BB7F2568F67}"/>
              </a:ext>
            </a:extLst>
          </p:cNvPr>
          <p:cNvSpPr/>
          <p:nvPr/>
        </p:nvSpPr>
        <p:spPr bwMode="white">
          <a:xfrm>
            <a:off x="623392" y="2064484"/>
            <a:ext cx="10009112" cy="50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C6C701-2626-A6A0-9DCA-2A6AEE8945A1}"/>
              </a:ext>
            </a:extLst>
          </p:cNvPr>
          <p:cNvSpPr/>
          <p:nvPr/>
        </p:nvSpPr>
        <p:spPr bwMode="white">
          <a:xfrm>
            <a:off x="623392" y="2636912"/>
            <a:ext cx="9937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09BCC2-506C-FD3B-68A0-D721CEEA4EA9}"/>
              </a:ext>
            </a:extLst>
          </p:cNvPr>
          <p:cNvSpPr/>
          <p:nvPr/>
        </p:nvSpPr>
        <p:spPr bwMode="white">
          <a:xfrm>
            <a:off x="623392" y="3199800"/>
            <a:ext cx="9864181" cy="34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1BF749-8A99-2705-FE65-991EF85DF965}"/>
              </a:ext>
            </a:extLst>
          </p:cNvPr>
          <p:cNvSpPr/>
          <p:nvPr/>
        </p:nvSpPr>
        <p:spPr bwMode="white">
          <a:xfrm>
            <a:off x="623392" y="3791309"/>
            <a:ext cx="1056876" cy="29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C15B6B-2C1F-12DF-1A66-C4CA8B37B873}"/>
              </a:ext>
            </a:extLst>
          </p:cNvPr>
          <p:cNvSpPr/>
          <p:nvPr/>
        </p:nvSpPr>
        <p:spPr bwMode="white">
          <a:xfrm>
            <a:off x="623392" y="4325575"/>
            <a:ext cx="9826094" cy="35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49855D4-B215-6551-AFD5-AFE46E5BAA0B}"/>
              </a:ext>
            </a:extLst>
          </p:cNvPr>
          <p:cNvSpPr/>
          <p:nvPr/>
        </p:nvSpPr>
        <p:spPr bwMode="white">
          <a:xfrm>
            <a:off x="623392" y="4888463"/>
            <a:ext cx="6840760" cy="57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09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AAE1EC-DF40-A017-F7D1-88C9C48AA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47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97C1F3-185A-C3D4-7C2F-7A94936F8F4A}"/>
              </a:ext>
            </a:extLst>
          </p:cNvPr>
          <p:cNvSpPr/>
          <p:nvPr/>
        </p:nvSpPr>
        <p:spPr bwMode="white">
          <a:xfrm>
            <a:off x="10709773" y="2662368"/>
            <a:ext cx="295163" cy="31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01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B4128-26EF-0286-62B9-C2E5E5FA8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2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C0947B-2F76-8A86-52D2-8C1664BE8380}"/>
              </a:ext>
            </a:extLst>
          </p:cNvPr>
          <p:cNvSpPr/>
          <p:nvPr/>
        </p:nvSpPr>
        <p:spPr bwMode="white">
          <a:xfrm>
            <a:off x="10671687" y="2043668"/>
            <a:ext cx="352292" cy="30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8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972CA4-5CBD-44A9-234F-A087EB64F9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296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019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62C14-99F4-7C4A-3F5F-1CDFB33A0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1787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6AAFB7-936C-EBF0-BEA9-AB2764637B1C}"/>
              </a:ext>
            </a:extLst>
          </p:cNvPr>
          <p:cNvSpPr/>
          <p:nvPr/>
        </p:nvSpPr>
        <p:spPr bwMode="white">
          <a:xfrm>
            <a:off x="10544701" y="1632332"/>
            <a:ext cx="304685" cy="30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109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58CCF1-D419-B314-4FF8-7BF12F5CD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45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257C8B-7A43-C3BB-3F2C-8A91E5340537}"/>
              </a:ext>
            </a:extLst>
          </p:cNvPr>
          <p:cNvSpPr/>
          <p:nvPr/>
        </p:nvSpPr>
        <p:spPr bwMode="white">
          <a:xfrm>
            <a:off x="10671687" y="2711805"/>
            <a:ext cx="352292" cy="30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31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2025-01-15T11:11:33Z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