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02" r:id="rId2"/>
    <p:sldId id="324" r:id="rId3"/>
    <p:sldId id="328" r:id="rId4"/>
    <p:sldId id="329" r:id="rId5"/>
    <p:sldId id="330" r:id="rId6"/>
    <p:sldId id="331" r:id="rId7"/>
    <p:sldId id="332" r:id="rId8"/>
    <p:sldId id="333" r:id="rId9"/>
    <p:sldId id="334" r:id="rId10"/>
    <p:sldId id="335" r:id="rId11"/>
    <p:sldId id="336" r:id="rId12"/>
    <p:sldId id="337" r:id="rId13"/>
    <p:sldId id="338" r:id="rId14"/>
    <p:sldId id="339" r:id="rId15"/>
    <p:sldId id="340" r:id="rId16"/>
    <p:sldId id="341" r:id="rId17"/>
    <p:sldId id="342" r:id="rId18"/>
    <p:sldId id="343" r:id="rId19"/>
    <p:sldId id="344" r:id="rId20"/>
    <p:sldId id="345" r:id="rId21"/>
    <p:sldId id="346" r:id="rId22"/>
    <p:sldId id="347" r:id="rId23"/>
    <p:sldId id="348" r:id="rId24"/>
    <p:sldId id="349" r:id="rId25"/>
    <p:sldId id="350" r:id="rId26"/>
    <p:sldId id="351" r:id="rId27"/>
    <p:sldId id="352" r:id="rId28"/>
    <p:sldId id="353" r:id="rId29"/>
    <p:sldId id="354" r:id="rId30"/>
    <p:sldId id="355" r:id="rId31"/>
    <p:sldId id="356" r:id="rId32"/>
    <p:sldId id="357" r:id="rId33"/>
    <p:sldId id="358" r:id="rId34"/>
    <p:sldId id="359" r:id="rId35"/>
    <p:sldId id="360" r:id="rId36"/>
    <p:sldId id="361" r:id="rId37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568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80" y="1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B9175742-2216-234B-E07D-52EF3734D9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2441" y="2828841"/>
            <a:ext cx="8907118" cy="120031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CE7DB5-FE10-51FE-6B53-039423AEB2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6F72326-6728-E64C-A8F7-44915A9F4C4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4894"/>
          <a:stretch/>
        </p:blipFill>
        <p:spPr>
          <a:xfrm>
            <a:off x="407368" y="1556792"/>
            <a:ext cx="11136560" cy="288032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8BA450-A6C0-4248-9130-D1F6D61DD890}"/>
              </a:ext>
            </a:extLst>
          </p:cNvPr>
          <p:cNvSpPr/>
          <p:nvPr/>
        </p:nvSpPr>
        <p:spPr bwMode="white">
          <a:xfrm>
            <a:off x="10704512" y="2348880"/>
            <a:ext cx="432048" cy="512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6426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B16A00-D263-B0CA-6450-BA6DAD90FB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9EE1779-8D12-4805-EB46-20BECC80CB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96600" cy="366612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DE6FC9-69D8-FB59-C969-DDD607D17655}"/>
              </a:ext>
            </a:extLst>
          </p:cNvPr>
          <p:cNvSpPr/>
          <p:nvPr/>
        </p:nvSpPr>
        <p:spPr bwMode="white">
          <a:xfrm>
            <a:off x="10992544" y="2931991"/>
            <a:ext cx="432048" cy="512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6597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73EB51-49B6-7097-485C-297A847270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6593B33-0888-D2DD-DE03-956B415307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327904" cy="464621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CD3CCFF-E8A2-9239-64AF-9220AC5B8A53}"/>
              </a:ext>
            </a:extLst>
          </p:cNvPr>
          <p:cNvSpPr/>
          <p:nvPr/>
        </p:nvSpPr>
        <p:spPr bwMode="white">
          <a:xfrm>
            <a:off x="10848528" y="1484784"/>
            <a:ext cx="432048" cy="512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1700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8F83E0-D1FD-DC9D-14B9-58FD0A9CCA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470C8C4-16AE-3A01-36AA-68B3B487F3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628800"/>
            <a:ext cx="8352928" cy="1579071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63ED83D5-BCBA-6B68-1E6D-041E383F3C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3429000"/>
            <a:ext cx="8155543" cy="1588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50835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14C897-C044-8C1C-C10B-17F9D07CF2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1F90B76-6B09-E45E-512F-8071C0B511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24592" cy="212002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5B0426-627A-A6C9-A96C-E1A84EC98F87}"/>
              </a:ext>
            </a:extLst>
          </p:cNvPr>
          <p:cNvSpPr/>
          <p:nvPr/>
        </p:nvSpPr>
        <p:spPr bwMode="white">
          <a:xfrm>
            <a:off x="10848528" y="2216472"/>
            <a:ext cx="432048" cy="512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330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742A69-9F41-5B4B-516D-CCD1E2CBE9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753B47D-A1EC-A629-448A-D6C6F59307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280576" cy="440521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935597-5E9F-B459-E36E-4AF96E82EC04}"/>
              </a:ext>
            </a:extLst>
          </p:cNvPr>
          <p:cNvSpPr/>
          <p:nvPr/>
        </p:nvSpPr>
        <p:spPr bwMode="white">
          <a:xfrm>
            <a:off x="10992544" y="3789040"/>
            <a:ext cx="432048" cy="512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2894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EB99BF-CAFD-5B80-3924-27F22BDB2B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070C4F4-CA9A-D876-F8D7-075F41D26A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064552" cy="425119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6A8818-601F-A041-F873-5863D5913852}"/>
              </a:ext>
            </a:extLst>
          </p:cNvPr>
          <p:cNvSpPr/>
          <p:nvPr/>
        </p:nvSpPr>
        <p:spPr bwMode="white">
          <a:xfrm>
            <a:off x="10488488" y="3717032"/>
            <a:ext cx="432048" cy="512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8353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18FAAE-F9BF-B217-22D8-3A91842749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4A0E4AB-65E8-221D-5C4B-55E02EBB26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9688"/>
            <a:ext cx="11208568" cy="373862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1A9113D-4C78-B814-45CC-72DE532BE3CE}"/>
              </a:ext>
            </a:extLst>
          </p:cNvPr>
          <p:cNvSpPr/>
          <p:nvPr/>
        </p:nvSpPr>
        <p:spPr bwMode="white">
          <a:xfrm>
            <a:off x="10776520" y="3068960"/>
            <a:ext cx="432048" cy="512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6653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7BA787-9545-49ED-2A72-345F238EBA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6167ADD-E685-501D-6A3B-62B941A25E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136560" cy="3525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858381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FC6AC1-2D3C-F55E-6EB9-1FEC6B04E5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D051996-67C5-D778-FC6D-D822DB344C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136560" cy="3781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1033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C81A34D-B110-FC2F-451E-1947C28299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424592" cy="83780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3896E112-C8F8-1148-6855-9C0CC4A2BE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407795"/>
            <a:ext cx="11424592" cy="2199627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EB1EF85-61C5-879F-DBF7-AB73E859B02A}"/>
              </a:ext>
            </a:extLst>
          </p:cNvPr>
          <p:cNvSpPr/>
          <p:nvPr/>
        </p:nvSpPr>
        <p:spPr bwMode="white">
          <a:xfrm>
            <a:off x="10776520" y="3276406"/>
            <a:ext cx="432048" cy="512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72F8EF-4200-3490-60C8-D27DBC0037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CCD384E-9149-9F01-E79A-DCEBCF9275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712624" cy="56661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3CC52B0E-BCDF-86BA-B6E1-949BAF67CB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740" y="2151597"/>
            <a:ext cx="11552513" cy="2554806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E381D73-9F44-F344-E269-60A1D55F3D7D}"/>
              </a:ext>
            </a:extLst>
          </p:cNvPr>
          <p:cNvSpPr/>
          <p:nvPr/>
        </p:nvSpPr>
        <p:spPr bwMode="white">
          <a:xfrm>
            <a:off x="983432" y="4005064"/>
            <a:ext cx="10585176" cy="657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763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6C6473-1617-6977-9EB0-415BDA50A5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579DF11-3376-6330-6E73-7FC8484D31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36712"/>
            <a:ext cx="10498987" cy="5666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17534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1CFB68-FCD7-D907-A779-D817E0EAB2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79A6D64-ECB9-08EC-D50D-E302E85DB1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064552" cy="363484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E3B7C2-D66F-F6C1-8D8A-9D6BFAC5F443}"/>
              </a:ext>
            </a:extLst>
          </p:cNvPr>
          <p:cNvSpPr/>
          <p:nvPr/>
        </p:nvSpPr>
        <p:spPr bwMode="white">
          <a:xfrm>
            <a:off x="695400" y="2973441"/>
            <a:ext cx="10585176" cy="657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0B4562C-5F5F-305B-5264-B8E2FC9B4E41}"/>
              </a:ext>
            </a:extLst>
          </p:cNvPr>
          <p:cNvSpPr/>
          <p:nvPr/>
        </p:nvSpPr>
        <p:spPr bwMode="white">
          <a:xfrm>
            <a:off x="983432" y="3655804"/>
            <a:ext cx="10585176" cy="657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EB9DC5F-98F1-0823-CBEA-773A1DA87F83}"/>
              </a:ext>
            </a:extLst>
          </p:cNvPr>
          <p:cNvSpPr/>
          <p:nvPr/>
        </p:nvSpPr>
        <p:spPr bwMode="white">
          <a:xfrm>
            <a:off x="983432" y="4530037"/>
            <a:ext cx="10585176" cy="657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245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BA183C-3157-BB64-0CD4-DA0D258639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CF3887B-64B8-9621-C3E1-3DF835BC41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136560" cy="2999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062934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AB0CAB-0974-2DC1-EDE9-49CB6A60C0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24CDC4E-CC1F-D074-8040-D33FE8CE0D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696" y="1484784"/>
            <a:ext cx="11568608" cy="297821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8C38A4C-91F0-DC93-239B-6B45441F824C}"/>
              </a:ext>
            </a:extLst>
          </p:cNvPr>
          <p:cNvSpPr/>
          <p:nvPr/>
        </p:nvSpPr>
        <p:spPr bwMode="white">
          <a:xfrm>
            <a:off x="911424" y="3100236"/>
            <a:ext cx="11017224" cy="657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105801B-65E7-00B2-79AC-C65E8B240E2B}"/>
              </a:ext>
            </a:extLst>
          </p:cNvPr>
          <p:cNvSpPr/>
          <p:nvPr/>
        </p:nvSpPr>
        <p:spPr bwMode="white">
          <a:xfrm>
            <a:off x="911424" y="3861048"/>
            <a:ext cx="10585176" cy="657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7188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5A27B3-EDCA-8863-0BD6-F36A5984A3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CDF2B55-A722-32C6-9E1E-6D529AFDE7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064552" cy="504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255805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DFB40B-9B7F-BEF7-2467-EB758156AB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404412D-AEFA-8AC1-CF51-429A84C609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195" y="1449006"/>
            <a:ext cx="11183888" cy="481194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1D53F239-271B-91A8-130C-9E0FD3BB22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060848"/>
            <a:ext cx="11183888" cy="4330717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4C96C61-1F69-1B91-4E06-CAAF9D8EEB52}"/>
              </a:ext>
            </a:extLst>
          </p:cNvPr>
          <p:cNvSpPr/>
          <p:nvPr/>
        </p:nvSpPr>
        <p:spPr bwMode="white">
          <a:xfrm>
            <a:off x="840771" y="2996952"/>
            <a:ext cx="11017224" cy="657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465813A-A58C-3DCC-8BF6-0982869D0D6F}"/>
              </a:ext>
            </a:extLst>
          </p:cNvPr>
          <p:cNvSpPr/>
          <p:nvPr/>
        </p:nvSpPr>
        <p:spPr bwMode="white">
          <a:xfrm>
            <a:off x="767408" y="3568679"/>
            <a:ext cx="11017224" cy="657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1B9A56A-5266-4D6F-42C5-3BB81882F8A7}"/>
              </a:ext>
            </a:extLst>
          </p:cNvPr>
          <p:cNvSpPr/>
          <p:nvPr/>
        </p:nvSpPr>
        <p:spPr bwMode="white">
          <a:xfrm>
            <a:off x="840771" y="4261819"/>
            <a:ext cx="11017224" cy="657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A613A1D-ADD6-DCB8-5EBB-1C1D2874008A}"/>
              </a:ext>
            </a:extLst>
          </p:cNvPr>
          <p:cNvSpPr/>
          <p:nvPr/>
        </p:nvSpPr>
        <p:spPr bwMode="white">
          <a:xfrm>
            <a:off x="743777" y="5080230"/>
            <a:ext cx="11017224" cy="657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776A555-9181-104B-4A3A-07B7F00EF2A2}"/>
              </a:ext>
            </a:extLst>
          </p:cNvPr>
          <p:cNvSpPr/>
          <p:nvPr/>
        </p:nvSpPr>
        <p:spPr bwMode="white">
          <a:xfrm>
            <a:off x="840771" y="5899367"/>
            <a:ext cx="11017224" cy="657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4938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FF5820-6998-466E-8F3C-53F3CEF693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4016734-4B3B-C967-C797-9180D822539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50000"/>
          <a:stretch/>
        </p:blipFill>
        <p:spPr>
          <a:xfrm>
            <a:off x="725831" y="1412776"/>
            <a:ext cx="10740337" cy="3672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390313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DF760C-D05D-D284-76E6-3DB72D0325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43EA751A-9F91-58D9-BEAA-244A1ECD0C2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48950"/>
          <a:stretch/>
        </p:blipFill>
        <p:spPr>
          <a:xfrm>
            <a:off x="551384" y="1340768"/>
            <a:ext cx="11017224" cy="3846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43325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035179-619E-0F05-DE64-8A5262E43E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C0171E7-134D-FD05-5172-A6E04D9013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352584" cy="298180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E36ACD-3D62-D883-5DF2-621B17C94BBC}"/>
              </a:ext>
            </a:extLst>
          </p:cNvPr>
          <p:cNvSpPr/>
          <p:nvPr/>
        </p:nvSpPr>
        <p:spPr bwMode="white">
          <a:xfrm>
            <a:off x="911424" y="3100236"/>
            <a:ext cx="11017224" cy="657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09A7001-C5B9-2B41-8576-29AF175A294D}"/>
              </a:ext>
            </a:extLst>
          </p:cNvPr>
          <p:cNvSpPr/>
          <p:nvPr/>
        </p:nvSpPr>
        <p:spPr bwMode="white">
          <a:xfrm>
            <a:off x="1127448" y="3735809"/>
            <a:ext cx="11017224" cy="657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7851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5E920B-FE63-4960-AC6E-7AD1C866E7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50EB744-C19B-21FD-87D7-0D0127331F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700" y="1484784"/>
            <a:ext cx="11496600" cy="301525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16286C-C624-C1AA-D9BF-0C184EA172DE}"/>
              </a:ext>
            </a:extLst>
          </p:cNvPr>
          <p:cNvSpPr/>
          <p:nvPr/>
        </p:nvSpPr>
        <p:spPr bwMode="white">
          <a:xfrm>
            <a:off x="10992544" y="3068960"/>
            <a:ext cx="432048" cy="512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8351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E4A9E4-9899-FF2C-1626-2FA4082A4C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212BA41-77C7-8FF1-FF95-1ECE1FC686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836712"/>
            <a:ext cx="9783270" cy="5699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876965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0AD787-4EE2-8957-E5BB-5C27F98BCE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0EEFCD3-7700-6C96-0166-E01D4487B9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136560" cy="45770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60CD65-0278-281F-AF18-A0D7B2C0B498}"/>
              </a:ext>
            </a:extLst>
          </p:cNvPr>
          <p:cNvSpPr/>
          <p:nvPr/>
        </p:nvSpPr>
        <p:spPr bwMode="white">
          <a:xfrm>
            <a:off x="911424" y="3573016"/>
            <a:ext cx="11017224" cy="657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9B56A19-6E9A-1A10-BD5B-B1D7F09336EB}"/>
              </a:ext>
            </a:extLst>
          </p:cNvPr>
          <p:cNvSpPr/>
          <p:nvPr/>
        </p:nvSpPr>
        <p:spPr bwMode="white">
          <a:xfrm>
            <a:off x="911424" y="4365104"/>
            <a:ext cx="11017224" cy="657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F4C2DF5-BCF0-8EE5-57F3-CB81F6BA07C4}"/>
              </a:ext>
            </a:extLst>
          </p:cNvPr>
          <p:cNvSpPr/>
          <p:nvPr/>
        </p:nvSpPr>
        <p:spPr bwMode="white">
          <a:xfrm>
            <a:off x="839416" y="5141721"/>
            <a:ext cx="11017224" cy="657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0996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AFBD44-2A33-B9F0-D9B4-1653B87781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06C3D4D-14A2-6738-FD1B-84702075DA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280576" cy="5144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919193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E62BC3-760E-25EC-0A89-BDE9090C63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7BCF82E-6C30-AA46-A52B-A3F017886E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8967" y="764704"/>
            <a:ext cx="9014066" cy="5946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05917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786604-0107-8D42-8FEF-2EC51C7F3B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384C31E-01FE-F9C1-ECBE-9B0AB3F6C2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136560" cy="4548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13460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04E607-D334-A50B-288A-7D6F5830E0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02725AE-31C9-7EA3-3C98-23D6BBC0A7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724" y="1484784"/>
            <a:ext cx="11064552" cy="34056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6D1C58-283F-41AC-A59A-A1A32207BD51}"/>
              </a:ext>
            </a:extLst>
          </p:cNvPr>
          <p:cNvSpPr/>
          <p:nvPr/>
        </p:nvSpPr>
        <p:spPr bwMode="white">
          <a:xfrm>
            <a:off x="618703" y="2276872"/>
            <a:ext cx="11017224" cy="657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C34ECAD-3CF5-1CDC-CD9E-EA6D5570F1D5}"/>
              </a:ext>
            </a:extLst>
          </p:cNvPr>
          <p:cNvSpPr/>
          <p:nvPr/>
        </p:nvSpPr>
        <p:spPr bwMode="white">
          <a:xfrm>
            <a:off x="479376" y="2934399"/>
            <a:ext cx="11233248" cy="657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43416CE-A1F8-11B4-FDDE-ADB4E39FA60E}"/>
              </a:ext>
            </a:extLst>
          </p:cNvPr>
          <p:cNvSpPr/>
          <p:nvPr/>
        </p:nvSpPr>
        <p:spPr bwMode="white">
          <a:xfrm>
            <a:off x="563724" y="3429000"/>
            <a:ext cx="11017224" cy="657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2B10769-CD24-B191-095F-C0444B79408A}"/>
              </a:ext>
            </a:extLst>
          </p:cNvPr>
          <p:cNvSpPr/>
          <p:nvPr/>
        </p:nvSpPr>
        <p:spPr bwMode="white">
          <a:xfrm>
            <a:off x="611052" y="4355830"/>
            <a:ext cx="11017224" cy="657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5021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682C69-F6A8-FBD4-E2A2-7415B45D3D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DA80618-81EE-7887-E2F7-714C059B8B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352584" cy="36306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C9F2AA-6217-EBBB-B935-E96223E30114}"/>
              </a:ext>
            </a:extLst>
          </p:cNvPr>
          <p:cNvSpPr/>
          <p:nvPr/>
        </p:nvSpPr>
        <p:spPr bwMode="white">
          <a:xfrm>
            <a:off x="335360" y="2348880"/>
            <a:ext cx="11521280" cy="657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2C847B0-64A1-2AF5-DE7D-DF4B97C13A61}"/>
              </a:ext>
            </a:extLst>
          </p:cNvPr>
          <p:cNvSpPr/>
          <p:nvPr/>
        </p:nvSpPr>
        <p:spPr bwMode="white">
          <a:xfrm>
            <a:off x="407368" y="3006407"/>
            <a:ext cx="11521280" cy="657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45B79CF-9DC0-A1FB-9670-F0820177C14C}"/>
              </a:ext>
            </a:extLst>
          </p:cNvPr>
          <p:cNvSpPr/>
          <p:nvPr/>
        </p:nvSpPr>
        <p:spPr bwMode="white">
          <a:xfrm>
            <a:off x="479376" y="3663934"/>
            <a:ext cx="11521280" cy="657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EE66BD7-A2EC-7243-952E-D6FC31CA30E0}"/>
              </a:ext>
            </a:extLst>
          </p:cNvPr>
          <p:cNvSpPr/>
          <p:nvPr/>
        </p:nvSpPr>
        <p:spPr bwMode="white">
          <a:xfrm>
            <a:off x="251012" y="4444364"/>
            <a:ext cx="11521280" cy="657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6451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43E2B0-E9B9-5F42-D7E3-D5DB5A0865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7BBCE82-BB5F-7FA0-E8C4-F322B8F840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28" y="1268760"/>
            <a:ext cx="12192000" cy="1653555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9318E779-0659-7CE7-4BFD-329733DE3D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2540310"/>
            <a:ext cx="6305033" cy="2790752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72763D70-3E7E-00F8-AB42-41B70812072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548" y="5349335"/>
            <a:ext cx="10369152" cy="1346739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991DE28-B03B-BC5B-44CA-AF8C32D2A4ED}"/>
              </a:ext>
            </a:extLst>
          </p:cNvPr>
          <p:cNvSpPr/>
          <p:nvPr/>
        </p:nvSpPr>
        <p:spPr bwMode="white">
          <a:xfrm>
            <a:off x="11208568" y="2132856"/>
            <a:ext cx="432048" cy="512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652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4344E3-1176-6D2A-72D6-967079CEF9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0D2EA3D-B3F1-E76A-4EB0-BB7402BDFCC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52282"/>
          <a:stretch/>
        </p:blipFill>
        <p:spPr>
          <a:xfrm>
            <a:off x="119336" y="1412776"/>
            <a:ext cx="11784632" cy="29102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67F732-AC77-5E98-EF5C-FFFE46A34718}"/>
              </a:ext>
            </a:extLst>
          </p:cNvPr>
          <p:cNvSpPr/>
          <p:nvPr/>
        </p:nvSpPr>
        <p:spPr bwMode="white">
          <a:xfrm>
            <a:off x="10848528" y="2333304"/>
            <a:ext cx="432048" cy="512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2984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9450B0-AD1E-BC05-41FC-87079B5CAD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CF40877-77BC-A9BA-78E1-7BCC2AE6FC2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51141"/>
          <a:stretch/>
        </p:blipFill>
        <p:spPr>
          <a:xfrm>
            <a:off x="335360" y="1412776"/>
            <a:ext cx="11352584" cy="287058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478DE4-F96B-A694-A9DD-BED57799233C}"/>
              </a:ext>
            </a:extLst>
          </p:cNvPr>
          <p:cNvSpPr/>
          <p:nvPr/>
        </p:nvSpPr>
        <p:spPr bwMode="white">
          <a:xfrm>
            <a:off x="10776520" y="3068960"/>
            <a:ext cx="432048" cy="512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5986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0AC41E-66F3-F2AC-0C24-14109390C8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1182226-9D96-98E0-70A6-703979CB50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92544" cy="515030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086CDC-1468-B41C-CA7B-3F7C4D86F359}"/>
              </a:ext>
            </a:extLst>
          </p:cNvPr>
          <p:cNvSpPr/>
          <p:nvPr/>
        </p:nvSpPr>
        <p:spPr bwMode="white">
          <a:xfrm>
            <a:off x="10560496" y="2132856"/>
            <a:ext cx="432048" cy="512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1408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CAA2FB-FF3E-B6AB-607A-7754050F6D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2601E32-8C8B-131F-C5B0-BDFE0E28FC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700" y="1412776"/>
            <a:ext cx="11496600" cy="296373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78A435-54F2-308E-B0D8-DC7BD3FB5888}"/>
              </a:ext>
            </a:extLst>
          </p:cNvPr>
          <p:cNvSpPr/>
          <p:nvPr/>
        </p:nvSpPr>
        <p:spPr bwMode="white">
          <a:xfrm>
            <a:off x="11064552" y="2204864"/>
            <a:ext cx="432048" cy="512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2242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ACC965-1378-3DD3-0B3A-1E57AC1E6A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5F77A3F-3A98-1E89-666D-6CD4E3D794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136560" cy="359475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01789F-F486-1FDC-D894-11B8B73C81AD}"/>
              </a:ext>
            </a:extLst>
          </p:cNvPr>
          <p:cNvSpPr/>
          <p:nvPr/>
        </p:nvSpPr>
        <p:spPr bwMode="white">
          <a:xfrm>
            <a:off x="10488488" y="2996952"/>
            <a:ext cx="432048" cy="512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821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69</cp:revision>
  <dcterms:created xsi:type="dcterms:W3CDTF">2015-09-16T06:44:00Z</dcterms:created>
  <dcterms:modified xsi:type="dcterms:W3CDTF">2025-01-15T11:04:03Z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