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2"/>
    <p:sldId id="324" r:id="rId3"/>
    <p:sldId id="362" r:id="rId4"/>
    <p:sldId id="361" r:id="rId5"/>
    <p:sldId id="360" r:id="rId6"/>
    <p:sldId id="359" r:id="rId7"/>
    <p:sldId id="358" r:id="rId8"/>
    <p:sldId id="357" r:id="rId9"/>
    <p:sldId id="356" r:id="rId10"/>
    <p:sldId id="355" r:id="rId11"/>
    <p:sldId id="354" r:id="rId12"/>
    <p:sldId id="353" r:id="rId13"/>
    <p:sldId id="352" r:id="rId14"/>
    <p:sldId id="350" r:id="rId15"/>
    <p:sldId id="349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40" r:id="rId25"/>
    <p:sldId id="339" r:id="rId26"/>
    <p:sldId id="338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6F1180A-CB40-79A9-AC1D-DD610BB42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021" y="2890762"/>
            <a:ext cx="7039957" cy="1076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158C3-25A9-A5FA-C16D-295892B781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29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279599-7442-3285-EA7D-03211E6A51DE}"/>
              </a:ext>
            </a:extLst>
          </p:cNvPr>
          <p:cNvSpPr/>
          <p:nvPr/>
        </p:nvSpPr>
        <p:spPr bwMode="white">
          <a:xfrm>
            <a:off x="10700251" y="2862136"/>
            <a:ext cx="295163" cy="314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90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4DA88-FF60-CD56-DBFE-8701F81D6C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80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B2287D-287C-822D-6550-CC9C82A49A9C}"/>
              </a:ext>
            </a:extLst>
          </p:cNvPr>
          <p:cNvSpPr/>
          <p:nvPr/>
        </p:nvSpPr>
        <p:spPr bwMode="white">
          <a:xfrm>
            <a:off x="10709773" y="1433595"/>
            <a:ext cx="285642" cy="304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73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9F927A-0450-AA98-1FE6-0DCC445C4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98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0172D2-EC93-8663-D2F2-E5B0871A5043}"/>
              </a:ext>
            </a:extLst>
          </p:cNvPr>
          <p:cNvSpPr/>
          <p:nvPr/>
        </p:nvSpPr>
        <p:spPr bwMode="white">
          <a:xfrm>
            <a:off x="10690730" y="3576819"/>
            <a:ext cx="304685" cy="314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1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6E3901-4545-C455-6D84-E30FBC158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754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4190A2-393E-AB44-3D3C-B7072C65A8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978000"/>
            <a:ext cx="11340000" cy="3607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A59161-4B30-95A4-7C35-F1C77B7130AA}"/>
              </a:ext>
            </a:extLst>
          </p:cNvPr>
          <p:cNvSpPr/>
          <p:nvPr/>
        </p:nvSpPr>
        <p:spPr bwMode="white">
          <a:xfrm>
            <a:off x="10666706" y="3714803"/>
            <a:ext cx="342770" cy="30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40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73E0C-E12E-0D8C-EF3C-CA7B1F2CF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02B2AE-1F34-0D91-EDC5-879B2E42F42A}"/>
              </a:ext>
            </a:extLst>
          </p:cNvPr>
          <p:cNvSpPr/>
          <p:nvPr/>
        </p:nvSpPr>
        <p:spPr bwMode="white">
          <a:xfrm>
            <a:off x="10709773" y="2853384"/>
            <a:ext cx="285642" cy="304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23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64202E-50F3-A21F-2ACA-A4974E80A9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1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B31BD-F5AD-E57A-847D-C390AC982384}"/>
              </a:ext>
            </a:extLst>
          </p:cNvPr>
          <p:cNvSpPr/>
          <p:nvPr/>
        </p:nvSpPr>
        <p:spPr bwMode="white">
          <a:xfrm>
            <a:off x="10690730" y="3558298"/>
            <a:ext cx="314205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49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FDDDE-3B4E-E96D-9D2B-DD595647E1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0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9F49DB-3C83-438F-F1D9-56F2F6788564}"/>
              </a:ext>
            </a:extLst>
          </p:cNvPr>
          <p:cNvSpPr/>
          <p:nvPr/>
        </p:nvSpPr>
        <p:spPr bwMode="white">
          <a:xfrm>
            <a:off x="10671687" y="2845302"/>
            <a:ext cx="342770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99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DDC79-F917-3530-94C9-135D6F8B7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3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6591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1A27D-F23A-5F91-453A-B6879A3180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0698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7BF7B-2EAB-B96A-3D6E-62C50B3EE101}"/>
              </a:ext>
            </a:extLst>
          </p:cNvPr>
          <p:cNvSpPr/>
          <p:nvPr/>
        </p:nvSpPr>
        <p:spPr bwMode="white">
          <a:xfrm>
            <a:off x="1035370" y="2860496"/>
            <a:ext cx="10101190" cy="63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3E327-D8E2-C203-7C32-B5711F9E16F4}"/>
              </a:ext>
            </a:extLst>
          </p:cNvPr>
          <p:cNvSpPr/>
          <p:nvPr/>
        </p:nvSpPr>
        <p:spPr bwMode="white">
          <a:xfrm>
            <a:off x="1044890" y="3499098"/>
            <a:ext cx="4547053" cy="72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82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E9FA3-A229-479D-BB68-700B5904C6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1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785C6-F56D-306E-06BD-EEB742C3620F}"/>
              </a:ext>
            </a:extLst>
          </p:cNvPr>
          <p:cNvSpPr/>
          <p:nvPr/>
        </p:nvSpPr>
        <p:spPr bwMode="white">
          <a:xfrm>
            <a:off x="988413" y="4592771"/>
            <a:ext cx="6907787" cy="708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071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12330C-91DF-B975-A23D-AD75F3D9C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01" y="1296008"/>
            <a:ext cx="11340000" cy="72401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B5F87B5-74E8-9EE5-E102-347FB7BF97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060848"/>
            <a:ext cx="11340000" cy="35001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9E6AC-A6DA-1EAA-47F6-04A2EB28C1C8}"/>
              </a:ext>
            </a:extLst>
          </p:cNvPr>
          <p:cNvSpPr/>
          <p:nvPr/>
        </p:nvSpPr>
        <p:spPr bwMode="white">
          <a:xfrm>
            <a:off x="10756730" y="3634465"/>
            <a:ext cx="314205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B984C-1B87-9F1C-BC3B-1D6F70D3EC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431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345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814AE-CF7D-3256-4482-C5745BEE81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568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1895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49923-8C48-8FAE-0687-5F5423238E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32612"/>
            <a:ext cx="11340000" cy="19963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C03441-2EDD-A70C-4E1F-43F8444E8447}"/>
              </a:ext>
            </a:extLst>
          </p:cNvPr>
          <p:cNvSpPr/>
          <p:nvPr/>
        </p:nvSpPr>
        <p:spPr bwMode="white">
          <a:xfrm>
            <a:off x="1242283" y="2263644"/>
            <a:ext cx="9845138" cy="35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A143C-70D2-1A21-9E1E-808C736BE79F}"/>
              </a:ext>
            </a:extLst>
          </p:cNvPr>
          <p:cNvSpPr/>
          <p:nvPr/>
        </p:nvSpPr>
        <p:spPr bwMode="white">
          <a:xfrm>
            <a:off x="1223240" y="2922739"/>
            <a:ext cx="9864181" cy="65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64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F156A-7B0A-7A6D-59B0-D55B6D5C63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77039"/>
            <a:ext cx="11340000" cy="216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7830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CC0C94-3099-1B81-764C-6714B2E18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268760"/>
            <a:ext cx="11340000" cy="4549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7796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377EF-2199-243F-D828-CCD7954A6F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0" y="1439367"/>
            <a:ext cx="11340000" cy="33330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205721-1D25-E3D5-257E-0B17580B29A8}"/>
              </a:ext>
            </a:extLst>
          </p:cNvPr>
          <p:cNvSpPr/>
          <p:nvPr/>
        </p:nvSpPr>
        <p:spPr bwMode="white">
          <a:xfrm>
            <a:off x="551384" y="2267862"/>
            <a:ext cx="9826094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2F7BB3-CFA5-BDA2-0537-64703E53ADA2}"/>
              </a:ext>
            </a:extLst>
          </p:cNvPr>
          <p:cNvSpPr/>
          <p:nvPr/>
        </p:nvSpPr>
        <p:spPr bwMode="white">
          <a:xfrm>
            <a:off x="551384" y="2924945"/>
            <a:ext cx="10225136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120439-A54C-4078-D101-AAD1EBD10259}"/>
              </a:ext>
            </a:extLst>
          </p:cNvPr>
          <p:cNvSpPr/>
          <p:nvPr/>
        </p:nvSpPr>
        <p:spPr bwMode="white">
          <a:xfrm>
            <a:off x="551384" y="3601072"/>
            <a:ext cx="9854659" cy="352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2B11A2-4EAA-AEE2-E70B-757F4B6560D4}"/>
              </a:ext>
            </a:extLst>
          </p:cNvPr>
          <p:cNvSpPr/>
          <p:nvPr/>
        </p:nvSpPr>
        <p:spPr bwMode="white">
          <a:xfrm>
            <a:off x="551384" y="4277200"/>
            <a:ext cx="3168352" cy="44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379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F43E3-B7C0-33BB-D583-6E07330C9A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24" y="1368016"/>
            <a:ext cx="11340000" cy="20435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D395CF-0B19-28FB-9FC9-07DA90148D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73016"/>
            <a:ext cx="11340000" cy="72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37838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07AA4-F466-3080-DAE4-0A05AA07BF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268760"/>
            <a:ext cx="11340000" cy="5466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94134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4F99B-212E-C7DC-F262-E09E2C6AF1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954219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4C6307-5A59-0BB4-2D3F-077F88219ABC}"/>
              </a:ext>
            </a:extLst>
          </p:cNvPr>
          <p:cNvSpPr/>
          <p:nvPr/>
        </p:nvSpPr>
        <p:spPr bwMode="white">
          <a:xfrm>
            <a:off x="657314" y="2108337"/>
            <a:ext cx="9902267" cy="352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757CA9-0CDC-ED9D-546C-1D11A6512C3D}"/>
              </a:ext>
            </a:extLst>
          </p:cNvPr>
          <p:cNvSpPr/>
          <p:nvPr/>
        </p:nvSpPr>
        <p:spPr bwMode="white">
          <a:xfrm>
            <a:off x="657314" y="2765786"/>
            <a:ext cx="10119206" cy="400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391C83-25EA-39D4-0949-AEB207A45FEC}"/>
              </a:ext>
            </a:extLst>
          </p:cNvPr>
          <p:cNvSpPr/>
          <p:nvPr/>
        </p:nvSpPr>
        <p:spPr bwMode="white">
          <a:xfrm>
            <a:off x="657314" y="3423234"/>
            <a:ext cx="10479246" cy="58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D8E835-9598-B4DC-3AF5-ED05BF3E9833}"/>
              </a:ext>
            </a:extLst>
          </p:cNvPr>
          <p:cNvSpPr/>
          <p:nvPr/>
        </p:nvSpPr>
        <p:spPr bwMode="white">
          <a:xfrm>
            <a:off x="657314" y="4080683"/>
            <a:ext cx="9892745" cy="362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C8EB1D3-06D3-C518-3084-3E507F31DAFF}"/>
              </a:ext>
            </a:extLst>
          </p:cNvPr>
          <p:cNvSpPr/>
          <p:nvPr/>
        </p:nvSpPr>
        <p:spPr bwMode="white">
          <a:xfrm>
            <a:off x="657314" y="4747660"/>
            <a:ext cx="7526918" cy="619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88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F6A7E9-6ABC-FDD3-3B78-FCDE16EC7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3675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844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39A590-7496-536D-686C-26AC2E411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75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780F8D-FA7B-4D8F-3BD5-B16D23EC02A8}"/>
              </a:ext>
            </a:extLst>
          </p:cNvPr>
          <p:cNvSpPr/>
          <p:nvPr/>
        </p:nvSpPr>
        <p:spPr bwMode="white">
          <a:xfrm>
            <a:off x="10700251" y="2150580"/>
            <a:ext cx="314205" cy="30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8847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8DB19F-B194-3293-7EDB-6A475029E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361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00880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E78D2-C4A9-7432-BB6E-2DB48D2CA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340768"/>
            <a:ext cx="11340000" cy="3140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386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ABC8E-B477-3C75-80E7-50E6CFAC25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43697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C2B61F-57CD-2EDF-A9B0-CE073767F1F2}"/>
              </a:ext>
            </a:extLst>
          </p:cNvPr>
          <p:cNvSpPr/>
          <p:nvPr/>
        </p:nvSpPr>
        <p:spPr bwMode="white">
          <a:xfrm>
            <a:off x="657314" y="2066783"/>
            <a:ext cx="10047198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1F238E-B502-5239-7967-A1B71402A85D}"/>
              </a:ext>
            </a:extLst>
          </p:cNvPr>
          <p:cNvSpPr/>
          <p:nvPr/>
        </p:nvSpPr>
        <p:spPr bwMode="white">
          <a:xfrm>
            <a:off x="657314" y="2610621"/>
            <a:ext cx="9902267" cy="362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1D02EB-01D6-299F-26A3-B9F814FCC927}"/>
              </a:ext>
            </a:extLst>
          </p:cNvPr>
          <p:cNvSpPr/>
          <p:nvPr/>
        </p:nvSpPr>
        <p:spPr bwMode="white">
          <a:xfrm>
            <a:off x="657314" y="3183081"/>
            <a:ext cx="9873702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1D290D-5803-D8C3-C6C0-7B13F47BE2F1}"/>
              </a:ext>
            </a:extLst>
          </p:cNvPr>
          <p:cNvSpPr/>
          <p:nvPr/>
        </p:nvSpPr>
        <p:spPr bwMode="white">
          <a:xfrm>
            <a:off x="657314" y="3755541"/>
            <a:ext cx="10191214" cy="47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E754016-EAF7-D0D6-9814-75B37A4371A2}"/>
              </a:ext>
            </a:extLst>
          </p:cNvPr>
          <p:cNvSpPr/>
          <p:nvPr/>
        </p:nvSpPr>
        <p:spPr bwMode="white">
          <a:xfrm>
            <a:off x="657313" y="4308919"/>
            <a:ext cx="10047197" cy="43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D71C88A-ACFA-D360-4AFF-E97425C81843}"/>
              </a:ext>
            </a:extLst>
          </p:cNvPr>
          <p:cNvSpPr/>
          <p:nvPr/>
        </p:nvSpPr>
        <p:spPr bwMode="white">
          <a:xfrm>
            <a:off x="657314" y="4881379"/>
            <a:ext cx="9902267" cy="35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994541-E9D6-AB7E-9BFD-4A52D6192D3E}"/>
              </a:ext>
            </a:extLst>
          </p:cNvPr>
          <p:cNvSpPr/>
          <p:nvPr/>
        </p:nvSpPr>
        <p:spPr bwMode="white">
          <a:xfrm>
            <a:off x="657314" y="5444298"/>
            <a:ext cx="6590814" cy="5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60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3" grpId="0" animBg="1"/>
      <p:bldP spid="15" grpId="0" animBg="1"/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92694-82FA-AC9D-D0CD-C8A1BEE27D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0782568" cy="5503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56474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6B6FD-8ECB-FB9F-E45F-8005AEB03E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3204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244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ABC11-C8F8-C8C8-0457-9A5824F587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628800"/>
            <a:ext cx="11340000" cy="409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0903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172B1-4E50-896E-4D48-15844EDA9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311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0991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EF06C-6A1F-EDDA-CF14-D308995409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32687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F8F38-D1BD-9824-CC82-27A2BE0CE3A7}"/>
              </a:ext>
            </a:extLst>
          </p:cNvPr>
          <p:cNvSpPr/>
          <p:nvPr/>
        </p:nvSpPr>
        <p:spPr bwMode="white">
          <a:xfrm>
            <a:off x="657314" y="3185342"/>
            <a:ext cx="10521157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13E3DC-8049-502B-FE20-5E5A92E16AEF}"/>
              </a:ext>
            </a:extLst>
          </p:cNvPr>
          <p:cNvSpPr/>
          <p:nvPr/>
        </p:nvSpPr>
        <p:spPr bwMode="white">
          <a:xfrm>
            <a:off x="657314" y="3709488"/>
            <a:ext cx="9197682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81F20F-3E56-26A4-E805-7EF342676060}"/>
              </a:ext>
            </a:extLst>
          </p:cNvPr>
          <p:cNvSpPr/>
          <p:nvPr/>
        </p:nvSpPr>
        <p:spPr bwMode="white">
          <a:xfrm>
            <a:off x="657314" y="4233634"/>
            <a:ext cx="6388866" cy="352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15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77BAD-CB14-6EA1-80BF-075905F963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52265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946107-251D-8FBF-FB5F-30AEA3EB3FEF}"/>
              </a:ext>
            </a:extLst>
          </p:cNvPr>
          <p:cNvSpPr/>
          <p:nvPr/>
        </p:nvSpPr>
        <p:spPr bwMode="white">
          <a:xfrm>
            <a:off x="513298" y="1932098"/>
            <a:ext cx="10502114" cy="362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F0F010-71E0-B287-390B-04F30D1CDDCF}"/>
              </a:ext>
            </a:extLst>
          </p:cNvPr>
          <p:cNvSpPr/>
          <p:nvPr/>
        </p:nvSpPr>
        <p:spPr bwMode="white">
          <a:xfrm>
            <a:off x="513298" y="2456665"/>
            <a:ext cx="10530679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1C30CF-52D5-70D1-58C2-97CB6306ECA6}"/>
              </a:ext>
            </a:extLst>
          </p:cNvPr>
          <p:cNvSpPr/>
          <p:nvPr/>
        </p:nvSpPr>
        <p:spPr bwMode="white">
          <a:xfrm>
            <a:off x="513298" y="2971695"/>
            <a:ext cx="10623262" cy="38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1D1F2B-D7EC-B22D-8C6F-1C789DD0041E}"/>
              </a:ext>
            </a:extLst>
          </p:cNvPr>
          <p:cNvSpPr/>
          <p:nvPr/>
        </p:nvSpPr>
        <p:spPr bwMode="white">
          <a:xfrm>
            <a:off x="513297" y="3505799"/>
            <a:ext cx="10623261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ECD7141-4F04-36F1-4466-0E488D0A9FA6}"/>
              </a:ext>
            </a:extLst>
          </p:cNvPr>
          <p:cNvSpPr/>
          <p:nvPr/>
        </p:nvSpPr>
        <p:spPr bwMode="white">
          <a:xfrm>
            <a:off x="513298" y="4030366"/>
            <a:ext cx="10492593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B3A572-6DD2-CCF4-C809-65D452EB8A1E}"/>
              </a:ext>
            </a:extLst>
          </p:cNvPr>
          <p:cNvSpPr/>
          <p:nvPr/>
        </p:nvSpPr>
        <p:spPr bwMode="white">
          <a:xfrm>
            <a:off x="513298" y="4554932"/>
            <a:ext cx="10839286" cy="42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CA55D41-1AA9-E11F-46E8-E6FDE9001276}"/>
              </a:ext>
            </a:extLst>
          </p:cNvPr>
          <p:cNvSpPr/>
          <p:nvPr/>
        </p:nvSpPr>
        <p:spPr bwMode="white">
          <a:xfrm>
            <a:off x="513298" y="5079501"/>
            <a:ext cx="5827103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E848D31-48CB-9959-2AF1-C79BA17C15E4}"/>
              </a:ext>
            </a:extLst>
          </p:cNvPr>
          <p:cNvSpPr/>
          <p:nvPr/>
        </p:nvSpPr>
        <p:spPr bwMode="white">
          <a:xfrm>
            <a:off x="513298" y="5604068"/>
            <a:ext cx="10540201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713FF36-599B-BF84-3D73-E5A6BE1153E8}"/>
              </a:ext>
            </a:extLst>
          </p:cNvPr>
          <p:cNvSpPr/>
          <p:nvPr/>
        </p:nvSpPr>
        <p:spPr bwMode="white">
          <a:xfrm>
            <a:off x="513298" y="6138172"/>
            <a:ext cx="2414350" cy="439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0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47F85-A4F3-273A-510F-F6C443EEBE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12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C129F3-2B8B-8EA3-2FF1-D267F51BEDAF}"/>
              </a:ext>
            </a:extLst>
          </p:cNvPr>
          <p:cNvSpPr/>
          <p:nvPr/>
        </p:nvSpPr>
        <p:spPr bwMode="white">
          <a:xfrm>
            <a:off x="10681209" y="2167559"/>
            <a:ext cx="342770" cy="304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4D251-BE02-208F-D4CF-1F44C8AEB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12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78F24F-E193-109C-D458-C621EA2C8325}"/>
              </a:ext>
            </a:extLst>
          </p:cNvPr>
          <p:cNvSpPr/>
          <p:nvPr/>
        </p:nvSpPr>
        <p:spPr bwMode="white">
          <a:xfrm>
            <a:off x="10719294" y="1471579"/>
            <a:ext cx="285642" cy="304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39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BAF258-E78E-BC39-5B19-DE06F485B8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46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A2BE8-6A1B-D748-7C58-08416623A345}"/>
              </a:ext>
            </a:extLst>
          </p:cNvPr>
          <p:cNvSpPr/>
          <p:nvPr/>
        </p:nvSpPr>
        <p:spPr bwMode="white">
          <a:xfrm>
            <a:off x="10671687" y="2876194"/>
            <a:ext cx="352292" cy="30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5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E36D02-DEA2-6439-8A98-D09CFAA985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3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5B648-4837-B8CB-6C9C-5FB5026FDC41}"/>
              </a:ext>
            </a:extLst>
          </p:cNvPr>
          <p:cNvSpPr/>
          <p:nvPr/>
        </p:nvSpPr>
        <p:spPr bwMode="white">
          <a:xfrm>
            <a:off x="10671687" y="2196674"/>
            <a:ext cx="352292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273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552D7-D5C5-8873-C9CA-5051D048F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078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93744-BBDD-FDD6-7B61-BDA24BBFB7FE}"/>
              </a:ext>
            </a:extLst>
          </p:cNvPr>
          <p:cNvSpPr/>
          <p:nvPr/>
        </p:nvSpPr>
        <p:spPr bwMode="white">
          <a:xfrm>
            <a:off x="10671687" y="3560616"/>
            <a:ext cx="352292" cy="305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87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FF565-1902-E852-0AB0-26E5590AC4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7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837647-81E1-3860-38BD-59538B3EB2BD}"/>
              </a:ext>
            </a:extLst>
          </p:cNvPr>
          <p:cNvSpPr/>
          <p:nvPr/>
        </p:nvSpPr>
        <p:spPr bwMode="white">
          <a:xfrm>
            <a:off x="10681209" y="2900395"/>
            <a:ext cx="342770" cy="304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2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67</cp:revision>
  <dcterms:created xsi:type="dcterms:W3CDTF">2015-09-16T06:44:00Z</dcterms:created>
  <dcterms:modified xsi:type="dcterms:W3CDTF">2025-01-15T11:06:13Z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