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5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2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A208636-D252-A643-CAF3-3B38CBD9D7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3073540"/>
            <a:ext cx="11496600" cy="7109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0D18C5-F1A8-945B-5D80-02617D2F3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40" y="1256724"/>
            <a:ext cx="9984472" cy="41376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BFEE19-7A55-650A-BEC9-C4A50D0111B3}"/>
              </a:ext>
            </a:extLst>
          </p:cNvPr>
          <p:cNvSpPr/>
          <p:nvPr/>
        </p:nvSpPr>
        <p:spPr bwMode="white">
          <a:xfrm>
            <a:off x="7824192" y="4005587"/>
            <a:ext cx="1091325" cy="51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65EB48E-7DD4-8B5F-EB67-54CAF66C43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23" r="33543"/>
          <a:stretch/>
        </p:blipFill>
        <p:spPr>
          <a:xfrm>
            <a:off x="9768408" y="1171376"/>
            <a:ext cx="2480796" cy="2834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56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05C17E-D37F-5B20-2539-13A87CC653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3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0711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074C8B-7390-A5AC-99B1-09E357CAC0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5337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4103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C92AAD-5C72-2331-6080-368129A547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3653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9274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2AAD2D-B030-7F66-7117-060752EAEF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340000" cy="567279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3C0B81-E484-7968-1065-95939EE3EA05}"/>
              </a:ext>
            </a:extLst>
          </p:cNvPr>
          <p:cNvSpPr/>
          <p:nvPr/>
        </p:nvSpPr>
        <p:spPr bwMode="white">
          <a:xfrm>
            <a:off x="5879976" y="1967021"/>
            <a:ext cx="3432300" cy="813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74FFF1-F631-8740-7C93-F0AD397584A2}"/>
              </a:ext>
            </a:extLst>
          </p:cNvPr>
          <p:cNvSpPr/>
          <p:nvPr/>
        </p:nvSpPr>
        <p:spPr bwMode="white">
          <a:xfrm>
            <a:off x="4284971" y="4160856"/>
            <a:ext cx="1123526" cy="505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82AABBD-B05B-0977-67B2-C34AED5CB2B2}"/>
              </a:ext>
            </a:extLst>
          </p:cNvPr>
          <p:cNvSpPr/>
          <p:nvPr/>
        </p:nvSpPr>
        <p:spPr bwMode="white">
          <a:xfrm>
            <a:off x="5770311" y="6067679"/>
            <a:ext cx="2713602" cy="533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392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C71104-4B7C-AD71-09E0-9BD7A2B7E3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941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C26CE7-58EE-F12A-5C96-41D344276A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4786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863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2859D6-CA33-7E96-684A-51BECD626E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3695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6618AF-1AC9-06F3-3159-980818DAE8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3802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7886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76B4DC-8EAB-A0C7-24D0-D11E8C2870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4256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D47B5F-22C0-6F1E-D4B1-72DF57ADEE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54511"/>
            <a:ext cx="1101262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327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5B6787-5049-D800-88D6-E4FB765D3E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71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6962A7-1B35-10FB-D4B5-CC923CD953E2}"/>
              </a:ext>
            </a:extLst>
          </p:cNvPr>
          <p:cNvSpPr/>
          <p:nvPr/>
        </p:nvSpPr>
        <p:spPr bwMode="white">
          <a:xfrm>
            <a:off x="6501309" y="2300180"/>
            <a:ext cx="580806" cy="523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A94174-E1FE-4EBD-5D87-1403F4903B7A}"/>
              </a:ext>
            </a:extLst>
          </p:cNvPr>
          <p:cNvSpPr/>
          <p:nvPr/>
        </p:nvSpPr>
        <p:spPr bwMode="white">
          <a:xfrm>
            <a:off x="8538891" y="2338275"/>
            <a:ext cx="1133047" cy="476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7438767-B5EF-61CC-2D99-3656400615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3"/>
          <a:stretch/>
        </p:blipFill>
        <p:spPr>
          <a:xfrm>
            <a:off x="9480376" y="2831857"/>
            <a:ext cx="2639229" cy="3942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25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C07EA4-26AA-7CA9-4532-37ED1547A9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6" y="1224000"/>
            <a:ext cx="11340000" cy="88941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462F2D1-0044-A514-BFA8-2ED3C2443C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420888"/>
            <a:ext cx="11340000" cy="26741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26F2A8-26FF-7022-3B8A-F67E9644D40B}"/>
              </a:ext>
            </a:extLst>
          </p:cNvPr>
          <p:cNvSpPr/>
          <p:nvPr/>
        </p:nvSpPr>
        <p:spPr bwMode="white">
          <a:xfrm>
            <a:off x="2342025" y="3490551"/>
            <a:ext cx="1675768" cy="525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74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2024-12-11T16:08:16Z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