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24" r:id="rId3"/>
    <p:sldId id="369" r:id="rId4"/>
    <p:sldId id="368" r:id="rId5"/>
    <p:sldId id="367" r:id="rId6"/>
    <p:sldId id="366" r:id="rId7"/>
    <p:sldId id="365" r:id="rId8"/>
    <p:sldId id="364" r:id="rId9"/>
    <p:sldId id="363" r:id="rId10"/>
    <p:sldId id="362" r:id="rId11"/>
    <p:sldId id="361" r:id="rId12"/>
    <p:sldId id="360" r:id="rId13"/>
    <p:sldId id="359" r:id="rId14"/>
    <p:sldId id="358" r:id="rId15"/>
    <p:sldId id="357" r:id="rId16"/>
    <p:sldId id="356" r:id="rId17"/>
    <p:sldId id="355" r:id="rId18"/>
    <p:sldId id="354" r:id="rId19"/>
    <p:sldId id="353" r:id="rId20"/>
    <p:sldId id="352" r:id="rId21"/>
    <p:sldId id="351" r:id="rId22"/>
    <p:sldId id="350" r:id="rId23"/>
    <p:sldId id="349" r:id="rId24"/>
    <p:sldId id="348" r:id="rId25"/>
    <p:sldId id="347" r:id="rId26"/>
    <p:sldId id="346" r:id="rId27"/>
    <p:sldId id="344" r:id="rId28"/>
    <p:sldId id="343" r:id="rId29"/>
    <p:sldId id="341" r:id="rId30"/>
    <p:sldId id="340" r:id="rId31"/>
    <p:sldId id="339" r:id="rId32"/>
    <p:sldId id="338" r:id="rId33"/>
    <p:sldId id="337" r:id="rId34"/>
    <p:sldId id="336" r:id="rId35"/>
    <p:sldId id="334" r:id="rId36"/>
    <p:sldId id="333" r:id="rId37"/>
    <p:sldId id="332" r:id="rId38"/>
    <p:sldId id="331" r:id="rId39"/>
    <p:sldId id="329" r:id="rId40"/>
    <p:sldId id="328" r:id="rId41"/>
    <p:sldId id="327" r:id="rId42"/>
    <p:sldId id="326" r:id="rId43"/>
    <p:sldId id="325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8F93407-CD2B-0DBA-7772-C439BC7235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768" y="2991000"/>
            <a:ext cx="10272464" cy="87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4CD23-7F85-28FF-85BD-4EEBC08FB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6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8E1FB3-7EC1-00E3-9867-F39A7994B641}"/>
              </a:ext>
            </a:extLst>
          </p:cNvPr>
          <p:cNvSpPr/>
          <p:nvPr/>
        </p:nvSpPr>
        <p:spPr bwMode="white">
          <a:xfrm>
            <a:off x="10700251" y="2863923"/>
            <a:ext cx="295163" cy="314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61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B2277F-307E-8443-F7F4-AEDB14895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565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110EA0-7D31-8AD8-643C-1119A2F2CA9D}"/>
              </a:ext>
            </a:extLst>
          </p:cNvPr>
          <p:cNvSpPr/>
          <p:nvPr/>
        </p:nvSpPr>
        <p:spPr bwMode="white">
          <a:xfrm>
            <a:off x="10671687" y="1463571"/>
            <a:ext cx="342770" cy="30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446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D36B2B-F127-7B52-A20D-40F4E37BDB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45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0FB965-4D59-E8F3-79A8-9DED9B482661}"/>
              </a:ext>
            </a:extLst>
          </p:cNvPr>
          <p:cNvSpPr/>
          <p:nvPr/>
        </p:nvSpPr>
        <p:spPr bwMode="white">
          <a:xfrm>
            <a:off x="10690730" y="2816714"/>
            <a:ext cx="304685" cy="314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856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685C57-2FA4-F4D4-A649-43C1BC5A1D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56792"/>
            <a:ext cx="11340000" cy="2793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3562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06F026-EE38-3CBC-E3E9-56ED1FE48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223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ED161D-B4C1-E7CC-A884-618956A9CACA}"/>
              </a:ext>
            </a:extLst>
          </p:cNvPr>
          <p:cNvSpPr/>
          <p:nvPr/>
        </p:nvSpPr>
        <p:spPr bwMode="white">
          <a:xfrm>
            <a:off x="10671687" y="1472189"/>
            <a:ext cx="342770" cy="30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13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63CCA2-B0C6-BDA7-DED4-E795F3E585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43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3BE636-4C79-DB4F-BD0A-30D0362ABC3B}"/>
              </a:ext>
            </a:extLst>
          </p:cNvPr>
          <p:cNvSpPr/>
          <p:nvPr/>
        </p:nvSpPr>
        <p:spPr bwMode="white">
          <a:xfrm>
            <a:off x="10690730" y="1452639"/>
            <a:ext cx="304685" cy="31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4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5AD366-FBA8-9FB8-6B6E-D63F4748A3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6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D7F76B-FE5A-4C05-2EEF-998E958535C9}"/>
              </a:ext>
            </a:extLst>
          </p:cNvPr>
          <p:cNvSpPr/>
          <p:nvPr/>
        </p:nvSpPr>
        <p:spPr bwMode="white">
          <a:xfrm>
            <a:off x="10709773" y="2854389"/>
            <a:ext cx="285642" cy="30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65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AB73E-16F6-2F55-E2BD-4943358431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822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598876-4931-42D1-0FF6-A82C4C296B43}"/>
              </a:ext>
            </a:extLst>
          </p:cNvPr>
          <p:cNvSpPr/>
          <p:nvPr/>
        </p:nvSpPr>
        <p:spPr bwMode="white">
          <a:xfrm>
            <a:off x="10690730" y="1510896"/>
            <a:ext cx="314205" cy="30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86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727FD9-1E10-74EA-FEA1-D77999FC7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12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C18033-E7EA-0986-809C-D6C613077186}"/>
              </a:ext>
            </a:extLst>
          </p:cNvPr>
          <p:cNvSpPr/>
          <p:nvPr/>
        </p:nvSpPr>
        <p:spPr bwMode="white">
          <a:xfrm>
            <a:off x="10671687" y="2158029"/>
            <a:ext cx="342770" cy="30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25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99A03F-53E9-34C6-6217-05BBE38CBF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69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A991C5-931D-EAF2-BEFB-5AEF64E2D203}"/>
              </a:ext>
            </a:extLst>
          </p:cNvPr>
          <p:cNvSpPr/>
          <p:nvPr/>
        </p:nvSpPr>
        <p:spPr bwMode="white">
          <a:xfrm>
            <a:off x="10671687" y="2176446"/>
            <a:ext cx="342770" cy="31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106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C5B88D-18CB-508E-D078-B8711563F8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66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EF75ED-5D27-8A09-D5A1-74E36F62C9FB}"/>
              </a:ext>
            </a:extLst>
          </p:cNvPr>
          <p:cNvSpPr/>
          <p:nvPr/>
        </p:nvSpPr>
        <p:spPr bwMode="white">
          <a:xfrm>
            <a:off x="10709773" y="2853991"/>
            <a:ext cx="285642" cy="3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EE23A2-00DF-93FD-E598-D9A64F93D3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95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BCE525-C811-A553-7D28-EB1AA92CDB3D}"/>
              </a:ext>
            </a:extLst>
          </p:cNvPr>
          <p:cNvSpPr/>
          <p:nvPr/>
        </p:nvSpPr>
        <p:spPr bwMode="white">
          <a:xfrm>
            <a:off x="10690730" y="2168309"/>
            <a:ext cx="304685" cy="31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96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6C2800-9F15-AF8E-34C4-90D7C0BE1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72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385934-19CD-25F9-8C44-D7BE61AB2240}"/>
              </a:ext>
            </a:extLst>
          </p:cNvPr>
          <p:cNvSpPr/>
          <p:nvPr/>
        </p:nvSpPr>
        <p:spPr bwMode="white">
          <a:xfrm>
            <a:off x="7558186" y="2883188"/>
            <a:ext cx="352292" cy="305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36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EEAE20-6A44-57FC-538F-B01D8CCC10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99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297A40-C6B0-EE8E-F540-68D2C73AB1B2}"/>
              </a:ext>
            </a:extLst>
          </p:cNvPr>
          <p:cNvSpPr/>
          <p:nvPr/>
        </p:nvSpPr>
        <p:spPr bwMode="white">
          <a:xfrm>
            <a:off x="10700251" y="2176379"/>
            <a:ext cx="314205" cy="30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14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B1EA8C-F55F-8656-597B-392FDD9710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556792"/>
            <a:ext cx="11340000" cy="281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1610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212503-50C2-A0FF-AF3B-C76087D25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6010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59616F-6A08-4E3C-15E8-EDEDF53E65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3410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2722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5C851B-A402-DC37-54AD-2319F63BD5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1546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A872BB-5D2C-59A7-CB86-2DE1E0DD1D80}"/>
              </a:ext>
            </a:extLst>
          </p:cNvPr>
          <p:cNvSpPr/>
          <p:nvPr/>
        </p:nvSpPr>
        <p:spPr bwMode="white">
          <a:xfrm>
            <a:off x="1517209" y="2338801"/>
            <a:ext cx="866448" cy="35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586B3C-8A5A-C3AB-B933-91DCF9A5437F}"/>
              </a:ext>
            </a:extLst>
          </p:cNvPr>
          <p:cNvSpPr/>
          <p:nvPr/>
        </p:nvSpPr>
        <p:spPr bwMode="white">
          <a:xfrm>
            <a:off x="4097512" y="2329255"/>
            <a:ext cx="875969" cy="40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639BF4E-436D-F95A-3510-7B5C283E64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30" y="3063530"/>
            <a:ext cx="11340000" cy="237767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0A2FF3-CE9E-E678-926B-2F5E9181B0C3}"/>
              </a:ext>
            </a:extLst>
          </p:cNvPr>
          <p:cNvSpPr/>
          <p:nvPr/>
        </p:nvSpPr>
        <p:spPr bwMode="white">
          <a:xfrm>
            <a:off x="6354197" y="3206763"/>
            <a:ext cx="2608866" cy="38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80A607-6A3B-8B36-1CA7-3F44B134F9A5}"/>
              </a:ext>
            </a:extLst>
          </p:cNvPr>
          <p:cNvSpPr/>
          <p:nvPr/>
        </p:nvSpPr>
        <p:spPr bwMode="white">
          <a:xfrm>
            <a:off x="1698227" y="4725036"/>
            <a:ext cx="875969" cy="41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28F077-0A58-B8EC-8612-2FF348923CBB}"/>
              </a:ext>
            </a:extLst>
          </p:cNvPr>
          <p:cNvSpPr/>
          <p:nvPr/>
        </p:nvSpPr>
        <p:spPr bwMode="white">
          <a:xfrm>
            <a:off x="4145230" y="4734585"/>
            <a:ext cx="828362" cy="401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26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006742-C330-ECAA-E957-06FCD9A78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14780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DC34FD-433B-F6DF-41D1-079D8ACE5C7F}"/>
              </a:ext>
            </a:extLst>
          </p:cNvPr>
          <p:cNvSpPr/>
          <p:nvPr/>
        </p:nvSpPr>
        <p:spPr bwMode="white">
          <a:xfrm>
            <a:off x="1454312" y="2314378"/>
            <a:ext cx="1285390" cy="40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86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A5E574-4C88-CBD4-8296-4CE40740F8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775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156C462-6B32-79D5-13F8-B01AEAE51F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3393588"/>
            <a:ext cx="8760336" cy="309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1381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E495D7-7302-013F-24FD-426C814CA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91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531C73-9560-C68B-13E9-C76E5E48A144}"/>
              </a:ext>
            </a:extLst>
          </p:cNvPr>
          <p:cNvSpPr/>
          <p:nvPr/>
        </p:nvSpPr>
        <p:spPr bwMode="white">
          <a:xfrm>
            <a:off x="7167808" y="1395951"/>
            <a:ext cx="466549" cy="41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05BDCC-EE66-0BB6-D5B9-CAFCBED10D99}"/>
              </a:ext>
            </a:extLst>
          </p:cNvPr>
          <p:cNvSpPr/>
          <p:nvPr/>
        </p:nvSpPr>
        <p:spPr bwMode="white">
          <a:xfrm>
            <a:off x="8453198" y="1415056"/>
            <a:ext cx="875969" cy="39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359992-603E-A8BC-052B-102DC76EC3C0}"/>
              </a:ext>
            </a:extLst>
          </p:cNvPr>
          <p:cNvSpPr/>
          <p:nvPr/>
        </p:nvSpPr>
        <p:spPr bwMode="white">
          <a:xfrm>
            <a:off x="8957833" y="2198389"/>
            <a:ext cx="457027" cy="40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2DBCB2-A9DB-D888-1EF2-AA83AC70BAA9}"/>
              </a:ext>
            </a:extLst>
          </p:cNvPr>
          <p:cNvSpPr/>
          <p:nvPr/>
        </p:nvSpPr>
        <p:spPr bwMode="white">
          <a:xfrm>
            <a:off x="10414609" y="2265259"/>
            <a:ext cx="380856" cy="28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5F8FFF-7B35-48B1-795B-D94818A2A199}"/>
              </a:ext>
            </a:extLst>
          </p:cNvPr>
          <p:cNvSpPr/>
          <p:nvPr/>
        </p:nvSpPr>
        <p:spPr bwMode="white">
          <a:xfrm>
            <a:off x="969370" y="3019934"/>
            <a:ext cx="428463" cy="35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B0176BC-164E-40DC-B555-D088E13014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311" y="3284984"/>
            <a:ext cx="8760336" cy="309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67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723C2E-5A50-F410-3BE2-1B07B77BE0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12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56D88C-39EF-7477-9C16-A4F03BA80D36}"/>
              </a:ext>
            </a:extLst>
          </p:cNvPr>
          <p:cNvSpPr/>
          <p:nvPr/>
        </p:nvSpPr>
        <p:spPr bwMode="white">
          <a:xfrm>
            <a:off x="10700251" y="2157184"/>
            <a:ext cx="304685" cy="31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76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1FB8A7-4D57-6925-0F70-51663C04C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62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2A10B9-7DFB-2E01-4F4E-02CF3BC24DB0}"/>
              </a:ext>
            </a:extLst>
          </p:cNvPr>
          <p:cNvSpPr/>
          <p:nvPr/>
        </p:nvSpPr>
        <p:spPr bwMode="white">
          <a:xfrm>
            <a:off x="9110176" y="1481566"/>
            <a:ext cx="304685" cy="30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BE97EB-6E2D-9521-C4B6-225DFF8F3B83}"/>
              </a:ext>
            </a:extLst>
          </p:cNvPr>
          <p:cNvSpPr/>
          <p:nvPr/>
        </p:nvSpPr>
        <p:spPr bwMode="white">
          <a:xfrm>
            <a:off x="10414609" y="1491105"/>
            <a:ext cx="380856" cy="28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DDD104-0C16-6DED-9AB0-B53641CDF5F2}"/>
              </a:ext>
            </a:extLst>
          </p:cNvPr>
          <p:cNvSpPr/>
          <p:nvPr/>
        </p:nvSpPr>
        <p:spPr bwMode="white">
          <a:xfrm>
            <a:off x="969370" y="2254264"/>
            <a:ext cx="428463" cy="35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231053-843A-7F2E-9352-D6F2FFCDFC03}"/>
              </a:ext>
            </a:extLst>
          </p:cNvPr>
          <p:cNvSpPr/>
          <p:nvPr/>
        </p:nvSpPr>
        <p:spPr bwMode="white">
          <a:xfrm>
            <a:off x="7015465" y="2254264"/>
            <a:ext cx="885491" cy="35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EF3436-6374-EB99-5849-7D59AC6E5EE8}"/>
              </a:ext>
            </a:extLst>
          </p:cNvPr>
          <p:cNvSpPr/>
          <p:nvPr/>
        </p:nvSpPr>
        <p:spPr bwMode="white">
          <a:xfrm>
            <a:off x="3121209" y="3036501"/>
            <a:ext cx="2589823" cy="372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2009A7A-2C23-5262-95D7-B58A56902F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978" y="3599330"/>
            <a:ext cx="8760336" cy="309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55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72EB9-226C-F65F-D1BF-BDB27BC4B5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44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0DC237-3510-3022-8CCC-6037B09612EB}"/>
              </a:ext>
            </a:extLst>
          </p:cNvPr>
          <p:cNvSpPr/>
          <p:nvPr/>
        </p:nvSpPr>
        <p:spPr bwMode="white">
          <a:xfrm>
            <a:off x="9890931" y="1462141"/>
            <a:ext cx="466549" cy="4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266C78-F2B4-9BF0-38A3-5A71C3068672}"/>
              </a:ext>
            </a:extLst>
          </p:cNvPr>
          <p:cNvSpPr/>
          <p:nvPr/>
        </p:nvSpPr>
        <p:spPr bwMode="white">
          <a:xfrm>
            <a:off x="1226448" y="2281349"/>
            <a:ext cx="342770" cy="39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1FB3E1-9E91-6677-CC6F-CFAED505392C}"/>
              </a:ext>
            </a:extLst>
          </p:cNvPr>
          <p:cNvSpPr/>
          <p:nvPr/>
        </p:nvSpPr>
        <p:spPr bwMode="white">
          <a:xfrm>
            <a:off x="9043526" y="2271823"/>
            <a:ext cx="1352040" cy="40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5E47EC-2DCC-36E5-CBC6-CB1CEC408763}"/>
              </a:ext>
            </a:extLst>
          </p:cNvPr>
          <p:cNvSpPr/>
          <p:nvPr/>
        </p:nvSpPr>
        <p:spPr bwMode="white">
          <a:xfrm>
            <a:off x="9909974" y="3081505"/>
            <a:ext cx="856926" cy="37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58E104-1C67-ADE4-74DD-4B7DA5508FAF}"/>
              </a:ext>
            </a:extLst>
          </p:cNvPr>
          <p:cNvSpPr/>
          <p:nvPr/>
        </p:nvSpPr>
        <p:spPr bwMode="white">
          <a:xfrm>
            <a:off x="988413" y="3881661"/>
            <a:ext cx="380856" cy="37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A87C336-E3A5-11B5-C4CB-6B3C3C6411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645024"/>
            <a:ext cx="8760336" cy="309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63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3240DD-E76F-7BF9-F9E9-4D1F722E3E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16151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CFCAFC-A0AB-8B7F-0246-9B138308869B}"/>
              </a:ext>
            </a:extLst>
          </p:cNvPr>
          <p:cNvSpPr/>
          <p:nvPr/>
        </p:nvSpPr>
        <p:spPr bwMode="white">
          <a:xfrm>
            <a:off x="3760099" y="2276873"/>
            <a:ext cx="390377" cy="34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E5D448A-B0F6-418B-6623-E1D403F621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3140968"/>
            <a:ext cx="8760336" cy="309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ECE446-1475-86CE-7919-35CF823AF9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050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9E1E52-55A3-7DE9-D164-52F5981BE38D}"/>
              </a:ext>
            </a:extLst>
          </p:cNvPr>
          <p:cNvSpPr/>
          <p:nvPr/>
        </p:nvSpPr>
        <p:spPr bwMode="white">
          <a:xfrm>
            <a:off x="2821643" y="3037483"/>
            <a:ext cx="1742418" cy="400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01003F8-1986-A5A0-5DA9-05579D0D71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421" y="3588994"/>
            <a:ext cx="8760336" cy="309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85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B0D72F-A49D-57B0-9E95-DAB4C5647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3652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65265CB-3BD7-CCAC-9DFB-17024FD9A3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708920"/>
            <a:ext cx="11340000" cy="362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5528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8FB79-E52C-4F8E-E6BA-A6AEDE8A7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679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83D1CA-66F6-3574-336C-677FCE723235}"/>
              </a:ext>
            </a:extLst>
          </p:cNvPr>
          <p:cNvSpPr/>
          <p:nvPr/>
        </p:nvSpPr>
        <p:spPr bwMode="white">
          <a:xfrm>
            <a:off x="4873148" y="1415216"/>
            <a:ext cx="1313954" cy="372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7B35A6-C894-4F46-2557-E39574D157E6}"/>
              </a:ext>
            </a:extLst>
          </p:cNvPr>
          <p:cNvSpPr/>
          <p:nvPr/>
        </p:nvSpPr>
        <p:spPr bwMode="white">
          <a:xfrm>
            <a:off x="5711032" y="2132856"/>
            <a:ext cx="889024" cy="439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456917A-DBFE-7489-2BEB-A543D0A2E0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2823166"/>
            <a:ext cx="9336400" cy="2980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49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28C0A7-1791-276B-D42B-A29DB87DC7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62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53D417-4BE8-F75C-6898-1D6D13DA6D93}"/>
              </a:ext>
            </a:extLst>
          </p:cNvPr>
          <p:cNvSpPr/>
          <p:nvPr/>
        </p:nvSpPr>
        <p:spPr bwMode="white">
          <a:xfrm>
            <a:off x="3187858" y="2225645"/>
            <a:ext cx="856926" cy="41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EF75247-216A-6498-7112-F8149CCEDE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3551999"/>
            <a:ext cx="9336400" cy="2980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4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BEB4E-4871-9FE1-5936-1ACD497C11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25490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4D8E1D-6AB6-592B-B581-804161B9133E}"/>
              </a:ext>
            </a:extLst>
          </p:cNvPr>
          <p:cNvSpPr/>
          <p:nvPr/>
        </p:nvSpPr>
        <p:spPr bwMode="white">
          <a:xfrm>
            <a:off x="2647289" y="1651449"/>
            <a:ext cx="4960654" cy="41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0AF347-1AA9-F329-03A6-AC4D8A663E91}"/>
              </a:ext>
            </a:extLst>
          </p:cNvPr>
          <p:cNvSpPr/>
          <p:nvPr/>
        </p:nvSpPr>
        <p:spPr bwMode="white">
          <a:xfrm>
            <a:off x="4142150" y="3293525"/>
            <a:ext cx="856926" cy="36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85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1C4CB5-7FF6-24AD-5CDC-AD6D87BC50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224000"/>
            <a:ext cx="11340000" cy="63404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B02DAE4-3087-0745-0A87-F7F2FA566D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916832"/>
            <a:ext cx="11340000" cy="24419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70B1BA-2C19-37BB-84C0-D6BBD1CBABBB}"/>
              </a:ext>
            </a:extLst>
          </p:cNvPr>
          <p:cNvSpPr/>
          <p:nvPr/>
        </p:nvSpPr>
        <p:spPr bwMode="white">
          <a:xfrm>
            <a:off x="1555911" y="2202996"/>
            <a:ext cx="828362" cy="391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A33D80-1ED7-356A-B164-4D36D2314AC6}"/>
              </a:ext>
            </a:extLst>
          </p:cNvPr>
          <p:cNvSpPr/>
          <p:nvPr/>
        </p:nvSpPr>
        <p:spPr bwMode="white">
          <a:xfrm>
            <a:off x="9953795" y="2241151"/>
            <a:ext cx="599848" cy="30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DF88D3-1197-31B4-06F1-5E8279FA6F71}"/>
              </a:ext>
            </a:extLst>
          </p:cNvPr>
          <p:cNvSpPr/>
          <p:nvPr/>
        </p:nvSpPr>
        <p:spPr bwMode="white">
          <a:xfrm>
            <a:off x="9649110" y="2975639"/>
            <a:ext cx="1332997" cy="400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73126D-248E-C620-97C7-D028AD217F53}"/>
              </a:ext>
            </a:extLst>
          </p:cNvPr>
          <p:cNvSpPr/>
          <p:nvPr/>
        </p:nvSpPr>
        <p:spPr bwMode="white">
          <a:xfrm>
            <a:off x="1089362" y="3757821"/>
            <a:ext cx="1532947" cy="400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5B2DCF4-B515-1963-AF4E-363CB618AC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595513"/>
            <a:ext cx="9336400" cy="2980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07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1D121A-42FD-108B-29F6-7E00E84078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145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1567EF-70BF-CF9D-6C40-60F6BADFDC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26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A21D5B-BADB-0938-AED1-201BC68BC456}"/>
              </a:ext>
            </a:extLst>
          </p:cNvPr>
          <p:cNvSpPr/>
          <p:nvPr/>
        </p:nvSpPr>
        <p:spPr bwMode="white">
          <a:xfrm>
            <a:off x="10700251" y="1462109"/>
            <a:ext cx="304685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68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A681D-25FE-18B4-C691-B222B7FFE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48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2173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99F361-B0A6-6698-F385-9154E6B655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4119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5AC02B-1CCA-4CB3-703A-57C4C1142748}"/>
              </a:ext>
            </a:extLst>
          </p:cNvPr>
          <p:cNvSpPr/>
          <p:nvPr/>
        </p:nvSpPr>
        <p:spPr bwMode="white">
          <a:xfrm>
            <a:off x="7481365" y="1675451"/>
            <a:ext cx="2704080" cy="362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1FF35C-1357-D2AE-70C9-886349E9C2EA}"/>
              </a:ext>
            </a:extLst>
          </p:cNvPr>
          <p:cNvSpPr/>
          <p:nvPr/>
        </p:nvSpPr>
        <p:spPr bwMode="white">
          <a:xfrm>
            <a:off x="7490886" y="2466722"/>
            <a:ext cx="875969" cy="34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46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7A6AB0-F7B5-0ABD-DF27-C84B77EF0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11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932580-86B4-7BB6-77D4-A6A4D3AA5035}"/>
              </a:ext>
            </a:extLst>
          </p:cNvPr>
          <p:cNvSpPr/>
          <p:nvPr/>
        </p:nvSpPr>
        <p:spPr bwMode="white">
          <a:xfrm>
            <a:off x="1397833" y="2119455"/>
            <a:ext cx="837884" cy="4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8F7713-4ACB-0433-B360-742053E4BB53}"/>
              </a:ext>
            </a:extLst>
          </p:cNvPr>
          <p:cNvSpPr/>
          <p:nvPr/>
        </p:nvSpPr>
        <p:spPr bwMode="white">
          <a:xfrm>
            <a:off x="4063828" y="4472408"/>
            <a:ext cx="1780503" cy="39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57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9F0FD3-7D51-4A6F-2DB4-1C7F249D86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5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AD5F4F-28BE-D3E8-8F2B-137AB4BDD366}"/>
              </a:ext>
            </a:extLst>
          </p:cNvPr>
          <p:cNvSpPr/>
          <p:nvPr/>
        </p:nvSpPr>
        <p:spPr bwMode="white">
          <a:xfrm>
            <a:off x="10033753" y="2261905"/>
            <a:ext cx="314205" cy="30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94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9E22F-57B8-3C88-D5A3-27D878B706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48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3705E7-D6DD-0EAD-D185-8E6A950E9E9F}"/>
              </a:ext>
            </a:extLst>
          </p:cNvPr>
          <p:cNvSpPr/>
          <p:nvPr/>
        </p:nvSpPr>
        <p:spPr bwMode="white">
          <a:xfrm>
            <a:off x="10681209" y="1472065"/>
            <a:ext cx="352292" cy="3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94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89FBAD-A180-96C8-981E-CD45123B9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737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582A2A-588B-A3DD-FA97-180723A442C1}"/>
              </a:ext>
            </a:extLst>
          </p:cNvPr>
          <p:cNvSpPr/>
          <p:nvPr/>
        </p:nvSpPr>
        <p:spPr bwMode="white">
          <a:xfrm>
            <a:off x="10700251" y="1463241"/>
            <a:ext cx="295163" cy="31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5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3DD42F-159A-3D8E-871B-4BFD5E2DE7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2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291021-6142-09B0-698E-7AB16732F11D}"/>
              </a:ext>
            </a:extLst>
          </p:cNvPr>
          <p:cNvSpPr/>
          <p:nvPr/>
        </p:nvSpPr>
        <p:spPr bwMode="white">
          <a:xfrm>
            <a:off x="10700251" y="2168685"/>
            <a:ext cx="295163" cy="31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4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6E1269-3C27-2909-DF0B-99B6622DC2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46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996559-AAAC-2462-CA2B-6908FE43FE1F}"/>
              </a:ext>
            </a:extLst>
          </p:cNvPr>
          <p:cNvSpPr/>
          <p:nvPr/>
        </p:nvSpPr>
        <p:spPr bwMode="white">
          <a:xfrm>
            <a:off x="10700251" y="2217226"/>
            <a:ext cx="304685" cy="30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63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F8AE94-E5F4-6438-952F-91574E0817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89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C92C4A-E4A9-3EBE-9902-FD4E078F4ABC}"/>
              </a:ext>
            </a:extLst>
          </p:cNvPr>
          <p:cNvSpPr/>
          <p:nvPr/>
        </p:nvSpPr>
        <p:spPr bwMode="white">
          <a:xfrm>
            <a:off x="10719294" y="2166819"/>
            <a:ext cx="285642" cy="30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37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2024-12-12T17:29:42Z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